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8" r:id="rId3"/>
    <p:sldId id="285" r:id="rId4"/>
    <p:sldId id="257" r:id="rId5"/>
    <p:sldId id="286" r:id="rId6"/>
    <p:sldId id="292" r:id="rId7"/>
    <p:sldId id="294" r:id="rId8"/>
    <p:sldId id="287" r:id="rId9"/>
    <p:sldId id="296" r:id="rId10"/>
    <p:sldId id="297" r:id="rId11"/>
    <p:sldId id="302" r:id="rId12"/>
    <p:sldId id="288" r:id="rId13"/>
    <p:sldId id="304" r:id="rId14"/>
    <p:sldId id="299" r:id="rId15"/>
    <p:sldId id="289" r:id="rId16"/>
    <p:sldId id="305" r:id="rId17"/>
    <p:sldId id="290" r:id="rId18"/>
    <p:sldId id="274" r:id="rId19"/>
    <p:sldId id="291" r:id="rId20"/>
    <p:sldId id="280" r:id="rId21"/>
    <p:sldId id="265" r:id="rId22"/>
  </p:sldIdLst>
  <p:sldSz cx="9144000" cy="5143500" type="screen16x9"/>
  <p:notesSz cx="6858000" cy="9144000"/>
  <p:embeddedFontLst>
    <p:embeddedFont>
      <p:font typeface="Varela Round" panose="020B0604020202020204" charset="-79"/>
      <p:regular r:id="rId24"/>
    </p:embeddedFont>
    <p:embeddedFont>
      <p:font typeface="Nixie One" panose="020B0604020202020204" charset="0"/>
      <p:regular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EDAE8BE-057D-402F-AD13-AF404CCF48CE}">
  <a:tblStyle styleId="{BEDAE8BE-057D-402F-AD13-AF404CCF48CE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354841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144364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40124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528848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32088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76387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4225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5033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Shape 351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Shape 3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57241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Shape 19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Shape 39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Shape 39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18674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40858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407961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2297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97423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9225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7209425" y="50220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2255425" y="1991825"/>
            <a:ext cx="4633199" cy="11597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6000"/>
            </a:lvl2pPr>
            <a:lvl3pPr lvl="2" algn="ctr">
              <a:spcBef>
                <a:spcPts val="0"/>
              </a:spcBef>
              <a:buSzPct val="100000"/>
              <a:defRPr sz="6000"/>
            </a:lvl3pPr>
            <a:lvl4pPr lvl="3" algn="ctr">
              <a:spcBef>
                <a:spcPts val="0"/>
              </a:spcBef>
              <a:buSzPct val="100000"/>
              <a:defRPr sz="6000"/>
            </a:lvl4pPr>
            <a:lvl5pPr lvl="4" algn="ctr">
              <a:spcBef>
                <a:spcPts val="0"/>
              </a:spcBef>
              <a:buSzPct val="100000"/>
              <a:defRPr sz="6000"/>
            </a:lvl5pPr>
            <a:lvl6pPr lvl="5" algn="ctr">
              <a:spcBef>
                <a:spcPts val="0"/>
              </a:spcBef>
              <a:buSzPct val="100000"/>
              <a:defRPr sz="6000"/>
            </a:lvl6pPr>
            <a:lvl7pPr lvl="6" algn="ctr">
              <a:spcBef>
                <a:spcPts val="0"/>
              </a:spcBef>
              <a:buSzPct val="100000"/>
              <a:defRPr sz="6000"/>
            </a:lvl7pPr>
            <a:lvl8pPr lvl="7" algn="ctr">
              <a:spcBef>
                <a:spcPts val="0"/>
              </a:spcBef>
              <a:buSzPct val="100000"/>
              <a:defRPr sz="6000"/>
            </a:lvl8pPr>
            <a:lvl9pPr lvl="8" algn="ctr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267550" y="-88675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348875" y="2882375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255425" y="541800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752750" y="3465100"/>
            <a:ext cx="2284199" cy="2284199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37775" y="3193200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76550" y="4217275"/>
            <a:ext cx="1207799" cy="1207799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244625" y="2541950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7598775" y="-300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244625" y="802850"/>
            <a:ext cx="657600" cy="6576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213975" y="695900"/>
            <a:ext cx="871499" cy="871499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-122175" y="2933250"/>
            <a:ext cx="1177500" cy="11775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8150075" y="708300"/>
            <a:ext cx="846600" cy="846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1055325" y="3904575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-164200" y="6861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8204500" y="3898800"/>
            <a:ext cx="447000" cy="447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100425" y="-196925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419100" y="6861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333725" y="44825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741750" y="4449750"/>
            <a:ext cx="397499" cy="3974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8956300" y="4058696"/>
            <a:ext cx="287100" cy="287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-164200" y="4277700"/>
            <a:ext cx="741599" cy="7415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8568725" y="4717500"/>
            <a:ext cx="508499" cy="5084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8077475" y="224125"/>
            <a:ext cx="304799" cy="304799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8553248" y="328373"/>
            <a:ext cx="585599" cy="5855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8876350" y="1187325"/>
            <a:ext cx="447000" cy="447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8449000" y="224125"/>
            <a:ext cx="794400" cy="794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100425" y="3830625"/>
            <a:ext cx="304799" cy="3047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/>
          <p:nvPr/>
        </p:nvSpPr>
        <p:spPr>
          <a:xfrm>
            <a:off x="3058200" y="-295450"/>
            <a:ext cx="3027599" cy="30278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ctrTitle"/>
          </p:nvPr>
        </p:nvSpPr>
        <p:spPr>
          <a:xfrm>
            <a:off x="1773750" y="2421550"/>
            <a:ext cx="5596499" cy="11597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4800"/>
            </a:lvl2pPr>
            <a:lvl3pPr lvl="2" algn="ctr" rtl="0">
              <a:spcBef>
                <a:spcPts val="0"/>
              </a:spcBef>
              <a:buSzPct val="100000"/>
              <a:defRPr sz="4800"/>
            </a:lvl3pPr>
            <a:lvl4pPr lvl="3" algn="ctr" rtl="0">
              <a:spcBef>
                <a:spcPts val="0"/>
              </a:spcBef>
              <a:buSzPct val="100000"/>
              <a:defRPr sz="4800"/>
            </a:lvl4pPr>
            <a:lvl5pPr lvl="4" algn="ctr" rtl="0">
              <a:spcBef>
                <a:spcPts val="0"/>
              </a:spcBef>
              <a:buSzPct val="100000"/>
              <a:defRPr sz="4800"/>
            </a:lvl5pPr>
            <a:lvl6pPr lvl="5" algn="ctr" rtl="0">
              <a:spcBef>
                <a:spcPts val="0"/>
              </a:spcBef>
              <a:buSzPct val="100000"/>
              <a:defRPr sz="4800"/>
            </a:lvl6pPr>
            <a:lvl7pPr lvl="6" algn="ctr" rtl="0">
              <a:spcBef>
                <a:spcPts val="0"/>
              </a:spcBef>
              <a:buSzPct val="100000"/>
              <a:defRPr sz="4800"/>
            </a:lvl7pPr>
            <a:lvl8pPr lvl="7" algn="ctr" rtl="0">
              <a:spcBef>
                <a:spcPts val="0"/>
              </a:spcBef>
              <a:buSzPct val="100000"/>
              <a:defRPr sz="4800"/>
            </a:lvl8pPr>
            <a:lvl9pPr lvl="8"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subTitle" idx="1"/>
          </p:nvPr>
        </p:nvSpPr>
        <p:spPr>
          <a:xfrm>
            <a:off x="1773750" y="3449654"/>
            <a:ext cx="5596499" cy="7847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A1BECC"/>
              </a:buClr>
              <a:buNone/>
              <a:defRPr b="1">
                <a:solidFill>
                  <a:srgbClr val="A1BECC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A1BECC"/>
              </a:buClr>
              <a:buSzPct val="100000"/>
              <a:buNone/>
              <a:defRPr sz="3000" b="1">
                <a:solidFill>
                  <a:srgbClr val="A1BECC"/>
                </a:solidFill>
              </a:defRPr>
            </a:lvl9pPr>
          </a:lstStyle>
          <a:p>
            <a:endParaRPr/>
          </a:p>
        </p:txBody>
      </p:sp>
      <p:sp>
        <p:nvSpPr>
          <p:cNvPr id="29" name="Shape 29"/>
          <p:cNvSpPr/>
          <p:nvPr/>
        </p:nvSpPr>
        <p:spPr>
          <a:xfrm>
            <a:off x="1414537" y="3988225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7630150" y="2469625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376550" y="1139200"/>
            <a:ext cx="978600" cy="9786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7240275" y="4662700"/>
            <a:ext cx="657600" cy="6576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231175" y="-571700"/>
            <a:ext cx="2284199" cy="2284199"/>
          </a:xfrm>
          <a:prstGeom prst="donut">
            <a:avLst>
              <a:gd name="adj" fmla="val 11909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7507625" y="917475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8065925" y="-295450"/>
            <a:ext cx="1207799" cy="1207799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1417200" y="2052650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246046" y="3365546"/>
            <a:ext cx="455999" cy="4559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7072325" y="4494725"/>
            <a:ext cx="993600" cy="993299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7370250" y="780100"/>
            <a:ext cx="932399" cy="932399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180500" y="3300000"/>
            <a:ext cx="586800" cy="5868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7733375" y="467300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598175" y="-204700"/>
            <a:ext cx="1550100" cy="15501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8334450" y="4139625"/>
            <a:ext cx="424799" cy="4247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4308287" y="-1078650"/>
            <a:ext cx="2347200" cy="2347200"/>
          </a:xfrm>
          <a:prstGeom prst="donut">
            <a:avLst>
              <a:gd name="adj" fmla="val 17100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4047750" y="805125"/>
            <a:ext cx="1048500" cy="10485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1880850" y="1920300"/>
            <a:ext cx="5382300" cy="207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0" name="Shape 50"/>
          <p:cNvSpPr txBox="1"/>
          <p:nvPr/>
        </p:nvSpPr>
        <p:spPr>
          <a:xfrm>
            <a:off x="3593400" y="781368"/>
            <a:ext cx="1957200" cy="653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9600">
                <a:solidFill>
                  <a:srgbClr val="FFFFFF"/>
                </a:solidFill>
                <a:latin typeface="Nixie One"/>
                <a:ea typeface="Nixie One"/>
                <a:cs typeface="Nixie One"/>
                <a:sym typeface="Nixie One"/>
              </a:rPr>
              <a:t>“</a:t>
            </a:r>
          </a:p>
        </p:txBody>
      </p:sp>
      <p:sp>
        <p:nvSpPr>
          <p:cNvPr id="51" name="Shape 51"/>
          <p:cNvSpPr/>
          <p:nvPr/>
        </p:nvSpPr>
        <p:spPr>
          <a:xfrm>
            <a:off x="229225" y="2988350"/>
            <a:ext cx="802799" cy="8030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-442225" y="3999900"/>
            <a:ext cx="1695899" cy="1695899"/>
          </a:xfrm>
          <a:prstGeom prst="donut">
            <a:avLst>
              <a:gd name="adj" fmla="val 1008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1334025" y="-231725"/>
            <a:ext cx="1666799" cy="16667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550525" y="710300"/>
            <a:ext cx="481500" cy="481800"/>
          </a:xfrm>
          <a:prstGeom prst="donut">
            <a:avLst>
              <a:gd name="adj" fmla="val 3727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1032025" y="3791450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1217050" y="1311325"/>
            <a:ext cx="304799" cy="304799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7744475" y="1473300"/>
            <a:ext cx="1048500" cy="1048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8050675" y="2042175"/>
            <a:ext cx="1520099" cy="1520099"/>
          </a:xfrm>
          <a:prstGeom prst="donut">
            <a:avLst>
              <a:gd name="adj" fmla="val 5022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7969775" y="3713850"/>
            <a:ext cx="597900" cy="598199"/>
          </a:xfrm>
          <a:prstGeom prst="donut">
            <a:avLst>
              <a:gd name="adj" fmla="val 43984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8608775" y="1192100"/>
            <a:ext cx="184200" cy="1842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/>
        </p:nvSpPr>
        <p:spPr>
          <a:xfrm>
            <a:off x="1144200" y="2698575"/>
            <a:ext cx="893699" cy="893699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2935875" y="1525757"/>
            <a:ext cx="5275499" cy="2786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65" name="Shape 65"/>
          <p:cNvSpPr/>
          <p:nvPr/>
        </p:nvSpPr>
        <p:spPr>
          <a:xfrm>
            <a:off x="259925" y="-20630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-152925" y="1360050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2339600" y="243625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788725" y="2338650"/>
            <a:ext cx="811199" cy="811199"/>
          </a:xfrm>
          <a:prstGeom prst="donut">
            <a:avLst>
              <a:gd name="adj" fmla="val 22275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153675" y="4149950"/>
            <a:ext cx="1207799" cy="12077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1315800" y="3860975"/>
            <a:ext cx="550500" cy="550500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438575" y="2993025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7744850" y="42047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8839500" y="1019775"/>
            <a:ext cx="397499" cy="3974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8295350" y="-321125"/>
            <a:ext cx="741599" cy="741599"/>
          </a:xfrm>
          <a:prstGeom prst="donut">
            <a:avLst>
              <a:gd name="adj" fmla="val 31897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8651500" y="161632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2179100" y="831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8062825" y="688875"/>
            <a:ext cx="449700" cy="4497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 column + image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4572000" y="909050"/>
            <a:ext cx="36395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4572000" y="1525754"/>
            <a:ext cx="3639599" cy="2786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2000"/>
            </a:lvl1pPr>
            <a:lvl2pPr lvl="1" rtl="0">
              <a:spcBef>
                <a:spcPts val="0"/>
              </a:spcBef>
              <a:buSzPct val="100000"/>
              <a:defRPr sz="2000"/>
            </a:lvl2pPr>
            <a:lvl3pPr lvl="2" rtl="0">
              <a:spcBef>
                <a:spcPts val="0"/>
              </a:spcBef>
              <a:buSzPct val="100000"/>
              <a:defRPr sz="2000"/>
            </a:lvl3pPr>
            <a:lvl4pPr lvl="3" rtl="0">
              <a:spcBef>
                <a:spcPts val="0"/>
              </a:spcBef>
              <a:buSzPct val="100000"/>
              <a:defRPr sz="2000"/>
            </a:lvl4pPr>
            <a:lvl5pPr lvl="4" rtl="0">
              <a:spcBef>
                <a:spcPts val="0"/>
              </a:spcBef>
              <a:buSzPct val="100000"/>
              <a:defRPr sz="2000"/>
            </a:lvl5pPr>
            <a:lvl6pPr lvl="5" rtl="0">
              <a:spcBef>
                <a:spcPts val="0"/>
              </a:spcBef>
              <a:buSzPct val="100000"/>
              <a:defRPr sz="2000"/>
            </a:lvl6pPr>
            <a:lvl7pPr lvl="6" rtl="0">
              <a:spcBef>
                <a:spcPts val="0"/>
              </a:spcBef>
              <a:buSzPct val="100000"/>
              <a:defRPr sz="2000"/>
            </a:lvl7pPr>
            <a:lvl8pPr lvl="7" rtl="0">
              <a:spcBef>
                <a:spcPts val="0"/>
              </a:spcBef>
              <a:buSzPct val="100000"/>
              <a:defRPr sz="2000"/>
            </a:lvl8pPr>
            <a:lvl9pPr lvl="8" rtl="0">
              <a:spcBef>
                <a:spcPts val="0"/>
              </a:spcBef>
              <a:buSzPct val="100000"/>
              <a:defRPr sz="2000"/>
            </a:lvl9pPr>
          </a:lstStyle>
          <a:p>
            <a:endParaRPr/>
          </a:p>
        </p:txBody>
      </p:sp>
      <p:sp>
        <p:nvSpPr>
          <p:cNvPr id="81" name="Shape 81"/>
          <p:cNvSpPr/>
          <p:nvPr/>
        </p:nvSpPr>
        <p:spPr>
          <a:xfrm>
            <a:off x="580275" y="751950"/>
            <a:ext cx="3639599" cy="36395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-295650" y="-356450"/>
            <a:ext cx="1057800" cy="10578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2836600" y="179825"/>
            <a:ext cx="978600" cy="978600"/>
          </a:xfrm>
          <a:prstGeom prst="donut">
            <a:avLst>
              <a:gd name="adj" fmla="val 39527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465975" y="3692750"/>
            <a:ext cx="1019400" cy="10194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1485375" y="4559750"/>
            <a:ext cx="361499" cy="361499"/>
          </a:xfrm>
          <a:prstGeom prst="donut">
            <a:avLst>
              <a:gd name="adj" fmla="val 29951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2364800" y="346950"/>
            <a:ext cx="274199" cy="2739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-472600" y="-533400"/>
            <a:ext cx="1411800" cy="1411800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2899000" y="242225"/>
            <a:ext cx="853799" cy="853799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1061150" y="142950"/>
            <a:ext cx="538499" cy="5381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2560500" cy="3375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2"/>
          </p:nvPr>
        </p:nvSpPr>
        <p:spPr>
          <a:xfrm>
            <a:off x="5650848" y="1550150"/>
            <a:ext cx="2560500" cy="3375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94" name="Shape 94"/>
          <p:cNvSpPr/>
          <p:nvPr/>
        </p:nvSpPr>
        <p:spPr>
          <a:xfrm>
            <a:off x="-358950" y="2194400"/>
            <a:ext cx="2347200" cy="2347200"/>
          </a:xfrm>
          <a:prstGeom prst="donut">
            <a:avLst>
              <a:gd name="adj" fmla="val 36789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198450" y="-3211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8004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198450" y="420475"/>
            <a:ext cx="657600" cy="657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1177050" y="657475"/>
            <a:ext cx="846899" cy="846899"/>
          </a:xfrm>
          <a:prstGeom prst="donut">
            <a:avLst>
              <a:gd name="adj" fmla="val 22275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887650" y="4142300"/>
            <a:ext cx="1207799" cy="12077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153675" y="4799600"/>
            <a:ext cx="550500" cy="550500"/>
          </a:xfrm>
          <a:prstGeom prst="donut">
            <a:avLst>
              <a:gd name="adj" fmla="val 18606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1172525" y="1696950"/>
            <a:ext cx="304799" cy="3047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7844250" y="6192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7515500" y="-72500"/>
            <a:ext cx="397499" cy="397499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8651500" y="1030850"/>
            <a:ext cx="304799" cy="3047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8097900" y="167450"/>
            <a:ext cx="741599" cy="741599"/>
          </a:xfrm>
          <a:prstGeom prst="donut">
            <a:avLst>
              <a:gd name="adj" fmla="val 8064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8394750" y="15043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-205625" y="2347725"/>
            <a:ext cx="2040599" cy="2040599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305125" y="-214450"/>
            <a:ext cx="765300" cy="7653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8532600" y="911950"/>
            <a:ext cx="542699" cy="542699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>
            <a:off x="8638525" y="14726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2935875" y="1550150"/>
            <a:ext cx="1700399" cy="3375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4723372" y="1550150"/>
            <a:ext cx="1700399" cy="3375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body" idx="3"/>
          </p:nvPr>
        </p:nvSpPr>
        <p:spPr>
          <a:xfrm>
            <a:off x="6510870" y="1550150"/>
            <a:ext cx="1700399" cy="33756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400"/>
            </a:lvl2pPr>
            <a:lvl3pPr lvl="2" rtl="0">
              <a:spcBef>
                <a:spcPts val="0"/>
              </a:spcBef>
              <a:buSzPct val="100000"/>
              <a:defRPr sz="1400"/>
            </a:lvl3pPr>
            <a:lvl4pPr lvl="3" rtl="0">
              <a:spcBef>
                <a:spcPts val="0"/>
              </a:spcBef>
              <a:buSzPct val="100000"/>
              <a:defRPr sz="1400"/>
            </a:lvl4pPr>
            <a:lvl5pPr lvl="4" rtl="0">
              <a:spcBef>
                <a:spcPts val="0"/>
              </a:spcBef>
              <a:buSzPct val="100000"/>
              <a:defRPr sz="1400"/>
            </a:lvl5pPr>
            <a:lvl6pPr lvl="5" rtl="0">
              <a:spcBef>
                <a:spcPts val="0"/>
              </a:spcBef>
              <a:buSzPct val="100000"/>
              <a:defRPr sz="1400"/>
            </a:lvl6pPr>
            <a:lvl7pPr lvl="6" rtl="0">
              <a:spcBef>
                <a:spcPts val="0"/>
              </a:spcBef>
              <a:buSzPct val="100000"/>
              <a:defRPr sz="1400"/>
            </a:lvl7pPr>
            <a:lvl8pPr lvl="7" rtl="0">
              <a:spcBef>
                <a:spcPts val="0"/>
              </a:spcBef>
              <a:buSzPct val="100000"/>
              <a:defRPr sz="1400"/>
            </a:lvl8pPr>
            <a:lvl9pPr lvl="8" rtl="0">
              <a:spcBef>
                <a:spcPts val="0"/>
              </a:spcBef>
              <a:buSzPct val="100000"/>
              <a:defRPr sz="1400"/>
            </a:lvl9pPr>
          </a:lstStyle>
          <a:p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1016475" y="2981600"/>
            <a:ext cx="440399" cy="4403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-68725" y="3346150"/>
            <a:ext cx="819600" cy="819600"/>
          </a:xfrm>
          <a:prstGeom prst="ellipse">
            <a:avLst/>
          </a:prstGeom>
          <a:noFill/>
          <a:ln w="9525" cap="flat" cmpd="sng">
            <a:solidFill>
              <a:srgbClr val="00D1C6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1361475" y="140725"/>
            <a:ext cx="862800" cy="863400"/>
          </a:xfrm>
          <a:prstGeom prst="donut">
            <a:avLst>
              <a:gd name="adj" fmla="val 43200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1438125" y="3422000"/>
            <a:ext cx="1062000" cy="1062000"/>
          </a:xfrm>
          <a:prstGeom prst="donut">
            <a:avLst>
              <a:gd name="adj" fmla="val 9905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2059425" y="1112475"/>
            <a:ext cx="304799" cy="3047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8723500" y="270225"/>
            <a:ext cx="550500" cy="5505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8546800" y="608625"/>
            <a:ext cx="397499" cy="3974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8211275" y="1152650"/>
            <a:ext cx="397499" cy="3974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7599600" y="-275250"/>
            <a:ext cx="741599" cy="7415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9033775" y="1867850"/>
            <a:ext cx="188100" cy="188100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21094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1016475" y="4091700"/>
            <a:ext cx="1207799" cy="1207799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204075" y="927925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280687" y="366915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46046" y="3213146"/>
            <a:ext cx="455999" cy="4559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1500" y="3038600"/>
            <a:ext cx="804899" cy="804899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280700" y="1608475"/>
            <a:ext cx="1043399" cy="1043999"/>
          </a:xfrm>
          <a:prstGeom prst="donut">
            <a:avLst>
              <a:gd name="adj" fmla="val 43200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1640475" y="-201875"/>
            <a:ext cx="750299" cy="7502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612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-222975" y="500875"/>
            <a:ext cx="1832699" cy="1832699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280700" y="3950125"/>
            <a:ext cx="750299" cy="750299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7913000" y="60022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8703400" y="1608475"/>
            <a:ext cx="287100" cy="287100"/>
          </a:xfrm>
          <a:prstGeom prst="donut">
            <a:avLst>
              <a:gd name="adj" fmla="val 18608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8809376" y="886439"/>
            <a:ext cx="416399" cy="4163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8118000" y="-244550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7813725" y="3127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646900" y="723962"/>
            <a:ext cx="741599" cy="741599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46225" y="4177700"/>
            <a:ext cx="6651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600"/>
            </a:lvl1pPr>
          </a:lstStyle>
          <a:p>
            <a:endParaRPr/>
          </a:p>
        </p:txBody>
      </p:sp>
      <p:sp>
        <p:nvSpPr>
          <p:cNvPr id="148" name="Shape 148"/>
          <p:cNvSpPr/>
          <p:nvPr/>
        </p:nvSpPr>
        <p:spPr>
          <a:xfrm rot="10800000">
            <a:off x="8705950" y="3777262"/>
            <a:ext cx="617399" cy="6173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 rot="10800000">
            <a:off x="608749" y="841360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 rot="10800000">
            <a:off x="8195021" y="4553299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rot="10800000">
            <a:off x="8458384" y="4183762"/>
            <a:ext cx="210899" cy="2108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 rot="10800000">
            <a:off x="-153146" y="-444546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rot="10800000">
            <a:off x="8012015" y="133390"/>
            <a:ext cx="434699" cy="4346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 rot="10800000">
            <a:off x="-73577" y="841499"/>
            <a:ext cx="330899" cy="3308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 rot="10800000">
            <a:off x="8512150" y="133404"/>
            <a:ext cx="811199" cy="8111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 rot="10800000">
            <a:off x="117997" y="-173402"/>
            <a:ext cx="586199" cy="5861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10800000">
            <a:off x="748824" y="4695049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0800000">
            <a:off x="-316662" y="3443534"/>
            <a:ext cx="506099" cy="5060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 rot="10800000">
            <a:off x="-226169" y="4140649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10800000">
            <a:off x="8700641" y="1100249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2935875" y="1525757"/>
            <a:ext cx="5275499" cy="2786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A1BECC"/>
              </a:buClr>
              <a:buSzPct val="1000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ctrTitle"/>
          </p:nvPr>
        </p:nvSpPr>
        <p:spPr>
          <a:xfrm>
            <a:off x="1282700" y="1992313"/>
            <a:ext cx="6586846" cy="1158875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b="1" dirty="0" err="1"/>
              <a:t>imaGO</a:t>
            </a:r>
            <a:br>
              <a:rPr lang="en" dirty="0">
                <a:solidFill>
                  <a:schemeClr val="tx1"/>
                </a:solidFill>
              </a:rPr>
            </a:br>
            <a:r>
              <a:rPr lang="en" sz="3600" dirty="0"/>
              <a:t>PHP Project</a:t>
            </a:r>
            <a:br>
              <a:rPr lang="en" sz="3600" dirty="0">
                <a:solidFill>
                  <a:schemeClr val="tx1"/>
                </a:solidFill>
              </a:rPr>
            </a:br>
            <a:r>
              <a:rPr lang="en" sz="2400" dirty="0"/>
              <a:t>IPD9 – John Abbott College</a:t>
            </a:r>
            <a:endParaRPr lang="en" sz="2400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576" y="1762125"/>
            <a:ext cx="4979336" cy="20200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9" name="Shape 206"/>
          <p:cNvSpPr txBox="1">
            <a:spLocks/>
          </p:cNvSpPr>
          <p:nvPr/>
        </p:nvSpPr>
        <p:spPr>
          <a:xfrm>
            <a:off x="238125" y="2609850"/>
            <a:ext cx="3468296" cy="784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sz="2400" dirty="0"/>
              <a:t>User interface</a:t>
            </a:r>
          </a:p>
          <a:p>
            <a:pPr marL="285750" indent="-285750"/>
            <a:r>
              <a:rPr lang="en" sz="2400" dirty="0"/>
              <a:t>Database concept</a:t>
            </a:r>
          </a:p>
          <a:p>
            <a:pPr marL="285750" indent="-285750"/>
            <a:r>
              <a:rPr lang="en" sz="2400" dirty="0"/>
              <a:t>BLOB images</a:t>
            </a:r>
            <a:endParaRPr lang="en" sz="2400" dirty="0">
              <a:solidFill>
                <a:schemeClr val="tx1"/>
              </a:solidFill>
            </a:endParaRPr>
          </a:p>
        </p:txBody>
      </p:sp>
      <p:sp>
        <p:nvSpPr>
          <p:cNvPr id="21" name="Shape 340"/>
          <p:cNvSpPr txBox="1">
            <a:spLocks/>
          </p:cNvSpPr>
          <p:nvPr/>
        </p:nvSpPr>
        <p:spPr>
          <a:xfrm>
            <a:off x="238229" y="2095500"/>
            <a:ext cx="3531911" cy="641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000" dirty="0"/>
              <a:t>Challenges &amp; Solutions</a:t>
            </a:r>
          </a:p>
        </p:txBody>
      </p:sp>
      <p:sp>
        <p:nvSpPr>
          <p:cNvPr id="23" name="Shape 511"/>
          <p:cNvSpPr/>
          <p:nvPr/>
        </p:nvSpPr>
        <p:spPr>
          <a:xfrm>
            <a:off x="3380190" y="3122998"/>
            <a:ext cx="235556" cy="234012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0070C0"/>
          </a:solidFill>
          <a:ln w="12700"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873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206"/>
          <p:cNvSpPr txBox="1">
            <a:spLocks/>
          </p:cNvSpPr>
          <p:nvPr/>
        </p:nvSpPr>
        <p:spPr>
          <a:xfrm>
            <a:off x="238125" y="2609850"/>
            <a:ext cx="3468296" cy="784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sz="2400" dirty="0"/>
              <a:t>User interface</a:t>
            </a:r>
          </a:p>
          <a:p>
            <a:pPr marL="285750" indent="-285750"/>
            <a:r>
              <a:rPr lang="en" sz="2400" dirty="0"/>
              <a:t>Database concept</a:t>
            </a:r>
          </a:p>
          <a:p>
            <a:pPr marL="285750" indent="-285750"/>
            <a:r>
              <a:rPr lang="en" sz="2400" dirty="0"/>
              <a:t>BLOB images</a:t>
            </a:r>
            <a:endParaRPr lang="en" sz="2400" dirty="0">
              <a:solidFill>
                <a:schemeClr val="tx1"/>
              </a:solidFill>
            </a:endParaRPr>
          </a:p>
        </p:txBody>
      </p:sp>
      <p:sp>
        <p:nvSpPr>
          <p:cNvPr id="21" name="Shape 340"/>
          <p:cNvSpPr txBox="1">
            <a:spLocks/>
          </p:cNvSpPr>
          <p:nvPr/>
        </p:nvSpPr>
        <p:spPr>
          <a:xfrm>
            <a:off x="238229" y="2095500"/>
            <a:ext cx="3531911" cy="641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000" dirty="0"/>
              <a:t>Challenges &amp; Solutions</a:t>
            </a:r>
          </a:p>
        </p:txBody>
      </p:sp>
      <p:sp>
        <p:nvSpPr>
          <p:cNvPr id="23" name="Shape 511"/>
          <p:cNvSpPr/>
          <p:nvPr/>
        </p:nvSpPr>
        <p:spPr>
          <a:xfrm>
            <a:off x="2713674" y="3543330"/>
            <a:ext cx="235556" cy="234012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0070C0"/>
          </a:solidFill>
          <a:ln w="12700"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5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4838" y="1190625"/>
            <a:ext cx="5063706" cy="304237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87186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42152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56103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79214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821724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206"/>
          <p:cNvSpPr txBox="1">
            <a:spLocks/>
          </p:cNvSpPr>
          <p:nvPr/>
        </p:nvSpPr>
        <p:spPr>
          <a:xfrm>
            <a:off x="2228069" y="609600"/>
            <a:ext cx="3468296" cy="784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342900" indent="-342900"/>
            <a:r>
              <a:rPr lang="en" sz="2400" dirty="0"/>
              <a:t>Delete cascade</a:t>
            </a:r>
          </a:p>
          <a:p>
            <a:pPr marL="342900" indent="-342900"/>
            <a:r>
              <a:rPr lang="en" sz="2400" dirty="0"/>
              <a:t>BLOB images</a:t>
            </a:r>
            <a:endParaRPr lang="en" sz="2400" dirty="0">
              <a:solidFill>
                <a:schemeClr val="tx1"/>
              </a:solidFill>
            </a:endParaRPr>
          </a:p>
        </p:txBody>
      </p:sp>
      <p:sp>
        <p:nvSpPr>
          <p:cNvPr id="5" name="Shape 340"/>
          <p:cNvSpPr txBox="1">
            <a:spLocks/>
          </p:cNvSpPr>
          <p:nvPr/>
        </p:nvSpPr>
        <p:spPr>
          <a:xfrm>
            <a:off x="2228069" y="152400"/>
            <a:ext cx="6820422" cy="641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000" dirty="0"/>
              <a:t>What we learned?</a:t>
            </a:r>
          </a:p>
        </p:txBody>
      </p:sp>
      <p:sp>
        <p:nvSpPr>
          <p:cNvPr id="10" name="Shape 511"/>
          <p:cNvSpPr/>
          <p:nvPr/>
        </p:nvSpPr>
        <p:spPr>
          <a:xfrm>
            <a:off x="4979829" y="762000"/>
            <a:ext cx="235556" cy="234012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0070C0"/>
          </a:solidFill>
          <a:ln w="12700"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" name="Shape 246"/>
          <p:cNvSpPr txBox="1">
            <a:spLocks noGrp="1"/>
          </p:cNvSpPr>
          <p:nvPr>
            <p:ph type="body" idx="1"/>
          </p:nvPr>
        </p:nvSpPr>
        <p:spPr>
          <a:xfrm>
            <a:off x="1327646" y="3619500"/>
            <a:ext cx="6475828" cy="633413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" b="1" dirty="0"/>
              <a:t>Delete user even with records</a:t>
            </a:r>
            <a:endParaRPr lang="en" b="1" dirty="0">
              <a:solidFill>
                <a:srgbClr val="000000"/>
              </a:solidFill>
            </a:endParaRPr>
          </a:p>
          <a:p>
            <a:pPr>
              <a:spcBef>
                <a:spcPts val="0"/>
              </a:spcBef>
            </a:pPr>
            <a:r>
              <a:rPr lang="en" b="1" dirty="0"/>
              <a:t>(FK </a:t>
            </a:r>
            <a:r>
              <a:rPr lang="en" b="1" dirty="0" err="1"/>
              <a:t>userID</a:t>
            </a:r>
            <a:r>
              <a:rPr lang="en" b="1" dirty="0"/>
              <a:t> on tables photos, albums and photosonalbums)</a:t>
            </a:r>
            <a:endParaRPr lang="en" b="1" dirty="0">
              <a:solidFill>
                <a:schemeClr val="tx1"/>
              </a:solidFill>
            </a:endParaRPr>
          </a:p>
        </p:txBody>
      </p:sp>
      <p:pic>
        <p:nvPicPr>
          <p:cNvPr id="6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157" y="1714500"/>
            <a:ext cx="8582703" cy="17404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7205566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Imagem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339" y="3876675"/>
            <a:ext cx="7004563" cy="10496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Imagem 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68" y="1885950"/>
            <a:ext cx="8746966" cy="96924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1" name="Imagem 2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61192" y="3086100"/>
            <a:ext cx="2743200" cy="5637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4" name="Shape 206"/>
          <p:cNvSpPr txBox="1">
            <a:spLocks/>
          </p:cNvSpPr>
          <p:nvPr/>
        </p:nvSpPr>
        <p:spPr>
          <a:xfrm>
            <a:off x="2228069" y="609600"/>
            <a:ext cx="3468296" cy="784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342900" indent="-342900"/>
            <a:r>
              <a:rPr lang="en" sz="2400" dirty="0"/>
              <a:t>Delete cascade</a:t>
            </a:r>
          </a:p>
          <a:p>
            <a:pPr marL="342900" indent="-342900"/>
            <a:r>
              <a:rPr lang="en" sz="2400" dirty="0"/>
              <a:t>BLOB images</a:t>
            </a:r>
            <a:endParaRPr lang="en" sz="2400" dirty="0">
              <a:solidFill>
                <a:schemeClr val="tx1"/>
              </a:solidFill>
            </a:endParaRPr>
          </a:p>
        </p:txBody>
      </p:sp>
      <p:sp>
        <p:nvSpPr>
          <p:cNvPr id="26" name="Shape 340"/>
          <p:cNvSpPr txBox="1">
            <a:spLocks/>
          </p:cNvSpPr>
          <p:nvPr/>
        </p:nvSpPr>
        <p:spPr>
          <a:xfrm>
            <a:off x="2228069" y="152400"/>
            <a:ext cx="6820422" cy="641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000" dirty="0"/>
              <a:t>What we learned?</a:t>
            </a:r>
          </a:p>
        </p:txBody>
      </p:sp>
      <p:sp>
        <p:nvSpPr>
          <p:cNvPr id="28" name="Shape 511"/>
          <p:cNvSpPr/>
          <p:nvPr/>
        </p:nvSpPr>
        <p:spPr>
          <a:xfrm>
            <a:off x="4741787" y="1164874"/>
            <a:ext cx="235556" cy="234012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0070C0"/>
          </a:solidFill>
          <a:ln w="12700"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81988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42152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56103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79214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56094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/>
              <a:t>Future work</a:t>
            </a:r>
            <a:endParaRPr lang="pt-BR" sz="4000" dirty="0"/>
          </a:p>
        </p:txBody>
      </p:sp>
      <p:sp>
        <p:nvSpPr>
          <p:cNvPr id="2" name="Shape 206"/>
          <p:cNvSpPr txBox="1">
            <a:spLocks/>
          </p:cNvSpPr>
          <p:nvPr/>
        </p:nvSpPr>
        <p:spPr>
          <a:xfrm>
            <a:off x="2935875" y="1619250"/>
            <a:ext cx="5596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dirty="0"/>
              <a:t>Show a photo as album cover </a:t>
            </a: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Sort photos within album</a:t>
            </a:r>
            <a:endParaRPr lang="en" dirty="0">
              <a:solidFill>
                <a:srgbClr val="000000"/>
              </a:solidFill>
            </a:endParaRP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Share album (read-only, login not required)</a:t>
            </a: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Facebook Login</a:t>
            </a:r>
          </a:p>
        </p:txBody>
      </p:sp>
      <p:sp>
        <p:nvSpPr>
          <p:cNvPr id="6" name="Shape 638"/>
          <p:cNvSpPr/>
          <p:nvPr/>
        </p:nvSpPr>
        <p:spPr>
          <a:xfrm>
            <a:off x="6389035" y="904875"/>
            <a:ext cx="533585" cy="520678"/>
          </a:xfrm>
          <a:custGeom>
            <a:avLst/>
            <a:gdLst/>
            <a:ahLst/>
            <a:cxnLst/>
            <a:rect l="0" t="0" r="0" b="0"/>
            <a:pathLst>
              <a:path w="16414" h="16413" extrusionOk="0">
                <a:moveTo>
                  <a:pt x="10088" y="5080"/>
                </a:moveTo>
                <a:lnTo>
                  <a:pt x="10234" y="5105"/>
                </a:lnTo>
                <a:lnTo>
                  <a:pt x="10307" y="5129"/>
                </a:lnTo>
                <a:lnTo>
                  <a:pt x="10356" y="5178"/>
                </a:lnTo>
                <a:lnTo>
                  <a:pt x="11235" y="6057"/>
                </a:lnTo>
                <a:lnTo>
                  <a:pt x="11284" y="6106"/>
                </a:lnTo>
                <a:lnTo>
                  <a:pt x="11309" y="6179"/>
                </a:lnTo>
                <a:lnTo>
                  <a:pt x="11333" y="6326"/>
                </a:lnTo>
                <a:lnTo>
                  <a:pt x="11309" y="6473"/>
                </a:lnTo>
                <a:lnTo>
                  <a:pt x="11284" y="6546"/>
                </a:lnTo>
                <a:lnTo>
                  <a:pt x="11235" y="6595"/>
                </a:lnTo>
                <a:lnTo>
                  <a:pt x="9892" y="7938"/>
                </a:lnTo>
                <a:lnTo>
                  <a:pt x="9843" y="7987"/>
                </a:lnTo>
                <a:lnTo>
                  <a:pt x="9819" y="8060"/>
                </a:lnTo>
                <a:lnTo>
                  <a:pt x="9795" y="8207"/>
                </a:lnTo>
                <a:lnTo>
                  <a:pt x="9819" y="8353"/>
                </a:lnTo>
                <a:lnTo>
                  <a:pt x="9843" y="8426"/>
                </a:lnTo>
                <a:lnTo>
                  <a:pt x="9892" y="8475"/>
                </a:lnTo>
                <a:lnTo>
                  <a:pt x="11235" y="9818"/>
                </a:lnTo>
                <a:lnTo>
                  <a:pt x="11284" y="9867"/>
                </a:lnTo>
                <a:lnTo>
                  <a:pt x="11309" y="9941"/>
                </a:lnTo>
                <a:lnTo>
                  <a:pt x="11333" y="10087"/>
                </a:lnTo>
                <a:lnTo>
                  <a:pt x="11309" y="10234"/>
                </a:lnTo>
                <a:lnTo>
                  <a:pt x="11284" y="10307"/>
                </a:lnTo>
                <a:lnTo>
                  <a:pt x="11235" y="10356"/>
                </a:lnTo>
                <a:lnTo>
                  <a:pt x="10356" y="11235"/>
                </a:lnTo>
                <a:lnTo>
                  <a:pt x="10307" y="11284"/>
                </a:lnTo>
                <a:lnTo>
                  <a:pt x="10234" y="11308"/>
                </a:lnTo>
                <a:lnTo>
                  <a:pt x="10088" y="11333"/>
                </a:lnTo>
                <a:lnTo>
                  <a:pt x="9941" y="11308"/>
                </a:lnTo>
                <a:lnTo>
                  <a:pt x="9868" y="11284"/>
                </a:lnTo>
                <a:lnTo>
                  <a:pt x="9819" y="11235"/>
                </a:lnTo>
                <a:lnTo>
                  <a:pt x="8476" y="9892"/>
                </a:lnTo>
                <a:lnTo>
                  <a:pt x="8427" y="9843"/>
                </a:lnTo>
                <a:lnTo>
                  <a:pt x="8354" y="9818"/>
                </a:lnTo>
                <a:lnTo>
                  <a:pt x="8207" y="9794"/>
                </a:lnTo>
                <a:lnTo>
                  <a:pt x="8061" y="9818"/>
                </a:lnTo>
                <a:lnTo>
                  <a:pt x="7987" y="9843"/>
                </a:lnTo>
                <a:lnTo>
                  <a:pt x="7938" y="9892"/>
                </a:lnTo>
                <a:lnTo>
                  <a:pt x="6595" y="11235"/>
                </a:lnTo>
                <a:lnTo>
                  <a:pt x="6546" y="11284"/>
                </a:lnTo>
                <a:lnTo>
                  <a:pt x="6473" y="11308"/>
                </a:lnTo>
                <a:lnTo>
                  <a:pt x="6326" y="11333"/>
                </a:lnTo>
                <a:lnTo>
                  <a:pt x="6180" y="11308"/>
                </a:lnTo>
                <a:lnTo>
                  <a:pt x="6107" y="11284"/>
                </a:lnTo>
                <a:lnTo>
                  <a:pt x="6058" y="11235"/>
                </a:lnTo>
                <a:lnTo>
                  <a:pt x="5179" y="10356"/>
                </a:lnTo>
                <a:lnTo>
                  <a:pt x="5130" y="10307"/>
                </a:lnTo>
                <a:lnTo>
                  <a:pt x="5105" y="10234"/>
                </a:lnTo>
                <a:lnTo>
                  <a:pt x="5081" y="10087"/>
                </a:lnTo>
                <a:lnTo>
                  <a:pt x="5105" y="9941"/>
                </a:lnTo>
                <a:lnTo>
                  <a:pt x="5130" y="9867"/>
                </a:lnTo>
                <a:lnTo>
                  <a:pt x="5179" y="9818"/>
                </a:lnTo>
                <a:lnTo>
                  <a:pt x="6522" y="8475"/>
                </a:lnTo>
                <a:lnTo>
                  <a:pt x="6571" y="8426"/>
                </a:lnTo>
                <a:lnTo>
                  <a:pt x="6595" y="8353"/>
                </a:lnTo>
                <a:lnTo>
                  <a:pt x="6620" y="8207"/>
                </a:lnTo>
                <a:lnTo>
                  <a:pt x="6595" y="8060"/>
                </a:lnTo>
                <a:lnTo>
                  <a:pt x="6571" y="7987"/>
                </a:lnTo>
                <a:lnTo>
                  <a:pt x="6522" y="7938"/>
                </a:lnTo>
                <a:lnTo>
                  <a:pt x="5179" y="6595"/>
                </a:lnTo>
                <a:lnTo>
                  <a:pt x="5130" y="6546"/>
                </a:lnTo>
                <a:lnTo>
                  <a:pt x="5105" y="6473"/>
                </a:lnTo>
                <a:lnTo>
                  <a:pt x="5081" y="6326"/>
                </a:lnTo>
                <a:lnTo>
                  <a:pt x="5105" y="6179"/>
                </a:lnTo>
                <a:lnTo>
                  <a:pt x="5130" y="6106"/>
                </a:lnTo>
                <a:lnTo>
                  <a:pt x="5179" y="6057"/>
                </a:lnTo>
                <a:lnTo>
                  <a:pt x="6058" y="5178"/>
                </a:lnTo>
                <a:lnTo>
                  <a:pt x="6107" y="5129"/>
                </a:lnTo>
                <a:lnTo>
                  <a:pt x="6180" y="5105"/>
                </a:lnTo>
                <a:lnTo>
                  <a:pt x="6326" y="5080"/>
                </a:lnTo>
                <a:lnTo>
                  <a:pt x="6473" y="5105"/>
                </a:lnTo>
                <a:lnTo>
                  <a:pt x="6546" y="5129"/>
                </a:lnTo>
                <a:lnTo>
                  <a:pt x="6595" y="5178"/>
                </a:lnTo>
                <a:lnTo>
                  <a:pt x="7938" y="6521"/>
                </a:lnTo>
                <a:lnTo>
                  <a:pt x="7987" y="6570"/>
                </a:lnTo>
                <a:lnTo>
                  <a:pt x="8061" y="6595"/>
                </a:lnTo>
                <a:lnTo>
                  <a:pt x="8207" y="6619"/>
                </a:lnTo>
                <a:lnTo>
                  <a:pt x="8354" y="6595"/>
                </a:lnTo>
                <a:lnTo>
                  <a:pt x="8427" y="6570"/>
                </a:lnTo>
                <a:lnTo>
                  <a:pt x="8476" y="6521"/>
                </a:lnTo>
                <a:lnTo>
                  <a:pt x="9819" y="5178"/>
                </a:lnTo>
                <a:lnTo>
                  <a:pt x="9868" y="5129"/>
                </a:lnTo>
                <a:lnTo>
                  <a:pt x="9941" y="5105"/>
                </a:lnTo>
                <a:lnTo>
                  <a:pt x="10088" y="5080"/>
                </a:lnTo>
                <a:close/>
                <a:moveTo>
                  <a:pt x="5130" y="0"/>
                </a:moveTo>
                <a:lnTo>
                  <a:pt x="4934" y="25"/>
                </a:lnTo>
                <a:lnTo>
                  <a:pt x="4739" y="74"/>
                </a:lnTo>
                <a:lnTo>
                  <a:pt x="4568" y="171"/>
                </a:lnTo>
                <a:lnTo>
                  <a:pt x="4397" y="293"/>
                </a:lnTo>
                <a:lnTo>
                  <a:pt x="294" y="4397"/>
                </a:lnTo>
                <a:lnTo>
                  <a:pt x="172" y="4568"/>
                </a:lnTo>
                <a:lnTo>
                  <a:pt x="74" y="4738"/>
                </a:lnTo>
                <a:lnTo>
                  <a:pt x="25" y="4934"/>
                </a:lnTo>
                <a:lnTo>
                  <a:pt x="1" y="5129"/>
                </a:lnTo>
                <a:lnTo>
                  <a:pt x="1" y="11284"/>
                </a:lnTo>
                <a:lnTo>
                  <a:pt x="25" y="11479"/>
                </a:lnTo>
                <a:lnTo>
                  <a:pt x="74" y="11675"/>
                </a:lnTo>
                <a:lnTo>
                  <a:pt x="172" y="11846"/>
                </a:lnTo>
                <a:lnTo>
                  <a:pt x="294" y="12017"/>
                </a:lnTo>
                <a:lnTo>
                  <a:pt x="4397" y="16120"/>
                </a:lnTo>
                <a:lnTo>
                  <a:pt x="4568" y="16242"/>
                </a:lnTo>
                <a:lnTo>
                  <a:pt x="4739" y="16339"/>
                </a:lnTo>
                <a:lnTo>
                  <a:pt x="4934" y="16388"/>
                </a:lnTo>
                <a:lnTo>
                  <a:pt x="5130" y="16413"/>
                </a:lnTo>
                <a:lnTo>
                  <a:pt x="11284" y="16413"/>
                </a:lnTo>
                <a:lnTo>
                  <a:pt x="11480" y="16388"/>
                </a:lnTo>
                <a:lnTo>
                  <a:pt x="11675" y="16339"/>
                </a:lnTo>
                <a:lnTo>
                  <a:pt x="11846" y="16242"/>
                </a:lnTo>
                <a:lnTo>
                  <a:pt x="12017" y="16120"/>
                </a:lnTo>
                <a:lnTo>
                  <a:pt x="16120" y="12017"/>
                </a:lnTo>
                <a:lnTo>
                  <a:pt x="16242" y="11846"/>
                </a:lnTo>
                <a:lnTo>
                  <a:pt x="16340" y="11675"/>
                </a:lnTo>
                <a:lnTo>
                  <a:pt x="16389" y="11479"/>
                </a:lnTo>
                <a:lnTo>
                  <a:pt x="16413" y="11284"/>
                </a:lnTo>
                <a:lnTo>
                  <a:pt x="16413" y="5129"/>
                </a:lnTo>
                <a:lnTo>
                  <a:pt x="16389" y="4934"/>
                </a:lnTo>
                <a:lnTo>
                  <a:pt x="16340" y="4738"/>
                </a:lnTo>
                <a:lnTo>
                  <a:pt x="16242" y="4568"/>
                </a:lnTo>
                <a:lnTo>
                  <a:pt x="16120" y="4397"/>
                </a:lnTo>
                <a:lnTo>
                  <a:pt x="12017" y="293"/>
                </a:lnTo>
                <a:lnTo>
                  <a:pt x="11846" y="171"/>
                </a:lnTo>
                <a:lnTo>
                  <a:pt x="11675" y="74"/>
                </a:lnTo>
                <a:lnTo>
                  <a:pt x="11480" y="25"/>
                </a:lnTo>
                <a:lnTo>
                  <a:pt x="11284" y="0"/>
                </a:lnTo>
                <a:close/>
              </a:path>
            </a:pathLst>
          </a:custGeom>
          <a:solidFill>
            <a:srgbClr val="FF000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2634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42152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56103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69693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35259721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18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/>
              <a:t>Summary</a:t>
            </a:r>
            <a:endParaRPr lang="pt-BR" sz="4000" dirty="0"/>
          </a:p>
        </p:txBody>
      </p:sp>
      <p:sp>
        <p:nvSpPr>
          <p:cNvPr id="20" name="Shape 206"/>
          <p:cNvSpPr txBox="1">
            <a:spLocks/>
          </p:cNvSpPr>
          <p:nvPr/>
        </p:nvSpPr>
        <p:spPr>
          <a:xfrm>
            <a:off x="2935875" y="1619250"/>
            <a:ext cx="5596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dirty="0"/>
              <a:t>Registration, Login, Logout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Edit and delete profile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Request email to reset password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Add and delete photo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Add, edit and delete album</a:t>
            </a:r>
          </a:p>
          <a:p>
            <a:pPr marL="285750" indent="-285750"/>
            <a:endParaRPr lang="en" dirty="0"/>
          </a:p>
          <a:p>
            <a:pPr marL="285750" indent="-285750"/>
            <a:r>
              <a:rPr lang="en" dirty="0"/>
              <a:t>Insert and remove photo into album</a:t>
            </a:r>
          </a:p>
        </p:txBody>
      </p:sp>
      <p:sp>
        <p:nvSpPr>
          <p:cNvPr id="21" name="Shape 636"/>
          <p:cNvSpPr/>
          <p:nvPr/>
        </p:nvSpPr>
        <p:spPr>
          <a:xfrm>
            <a:off x="5798692" y="909050"/>
            <a:ext cx="513458" cy="519522"/>
          </a:xfrm>
          <a:custGeom>
            <a:avLst/>
            <a:gdLst/>
            <a:ahLst/>
            <a:cxnLst/>
            <a:rect l="0" t="0" r="0" b="0"/>
            <a:pathLst>
              <a:path w="16266" h="16267" extrusionOk="0">
                <a:moveTo>
                  <a:pt x="11503" y="5349"/>
                </a:moveTo>
                <a:lnTo>
                  <a:pt x="11650" y="5398"/>
                </a:lnTo>
                <a:lnTo>
                  <a:pt x="11796" y="5447"/>
                </a:lnTo>
                <a:lnTo>
                  <a:pt x="11919" y="5545"/>
                </a:lnTo>
                <a:lnTo>
                  <a:pt x="12065" y="5691"/>
                </a:lnTo>
                <a:lnTo>
                  <a:pt x="12163" y="5838"/>
                </a:lnTo>
                <a:lnTo>
                  <a:pt x="12212" y="6033"/>
                </a:lnTo>
                <a:lnTo>
                  <a:pt x="12236" y="6229"/>
                </a:lnTo>
                <a:lnTo>
                  <a:pt x="12236" y="6375"/>
                </a:lnTo>
                <a:lnTo>
                  <a:pt x="12187" y="6522"/>
                </a:lnTo>
                <a:lnTo>
                  <a:pt x="12138" y="6644"/>
                </a:lnTo>
                <a:lnTo>
                  <a:pt x="12041" y="6766"/>
                </a:lnTo>
                <a:lnTo>
                  <a:pt x="7938" y="10893"/>
                </a:lnTo>
                <a:lnTo>
                  <a:pt x="7816" y="11015"/>
                </a:lnTo>
                <a:lnTo>
                  <a:pt x="7645" y="11113"/>
                </a:lnTo>
                <a:lnTo>
                  <a:pt x="7474" y="11186"/>
                </a:lnTo>
                <a:lnTo>
                  <a:pt x="7303" y="11211"/>
                </a:lnTo>
                <a:lnTo>
                  <a:pt x="7083" y="11211"/>
                </a:lnTo>
                <a:lnTo>
                  <a:pt x="6912" y="11162"/>
                </a:lnTo>
                <a:lnTo>
                  <a:pt x="6765" y="11064"/>
                </a:lnTo>
                <a:lnTo>
                  <a:pt x="6619" y="10967"/>
                </a:lnTo>
                <a:lnTo>
                  <a:pt x="4567" y="8915"/>
                </a:lnTo>
                <a:lnTo>
                  <a:pt x="4470" y="8769"/>
                </a:lnTo>
                <a:lnTo>
                  <a:pt x="4372" y="8622"/>
                </a:lnTo>
                <a:lnTo>
                  <a:pt x="4323" y="8451"/>
                </a:lnTo>
                <a:lnTo>
                  <a:pt x="4323" y="8280"/>
                </a:lnTo>
                <a:lnTo>
                  <a:pt x="4323" y="8109"/>
                </a:lnTo>
                <a:lnTo>
                  <a:pt x="4372" y="7938"/>
                </a:lnTo>
                <a:lnTo>
                  <a:pt x="4470" y="7792"/>
                </a:lnTo>
                <a:lnTo>
                  <a:pt x="4567" y="7670"/>
                </a:lnTo>
                <a:lnTo>
                  <a:pt x="4714" y="7547"/>
                </a:lnTo>
                <a:lnTo>
                  <a:pt x="4860" y="7474"/>
                </a:lnTo>
                <a:lnTo>
                  <a:pt x="5031" y="7425"/>
                </a:lnTo>
                <a:lnTo>
                  <a:pt x="5202" y="7401"/>
                </a:lnTo>
                <a:lnTo>
                  <a:pt x="5373" y="7425"/>
                </a:lnTo>
                <a:lnTo>
                  <a:pt x="5520" y="7474"/>
                </a:lnTo>
                <a:lnTo>
                  <a:pt x="5691" y="7547"/>
                </a:lnTo>
                <a:lnTo>
                  <a:pt x="5813" y="7670"/>
                </a:lnTo>
                <a:lnTo>
                  <a:pt x="7181" y="9013"/>
                </a:lnTo>
                <a:lnTo>
                  <a:pt x="10673" y="5667"/>
                </a:lnTo>
                <a:lnTo>
                  <a:pt x="10820" y="5520"/>
                </a:lnTo>
                <a:lnTo>
                  <a:pt x="10991" y="5423"/>
                </a:lnTo>
                <a:lnTo>
                  <a:pt x="11161" y="5374"/>
                </a:lnTo>
                <a:lnTo>
                  <a:pt x="11357" y="5349"/>
                </a:lnTo>
                <a:close/>
                <a:moveTo>
                  <a:pt x="7718" y="1"/>
                </a:moveTo>
                <a:lnTo>
                  <a:pt x="7303" y="50"/>
                </a:lnTo>
                <a:lnTo>
                  <a:pt x="6887" y="98"/>
                </a:lnTo>
                <a:lnTo>
                  <a:pt x="6497" y="172"/>
                </a:lnTo>
                <a:lnTo>
                  <a:pt x="6106" y="245"/>
                </a:lnTo>
                <a:lnTo>
                  <a:pt x="5715" y="367"/>
                </a:lnTo>
                <a:lnTo>
                  <a:pt x="5349" y="489"/>
                </a:lnTo>
                <a:lnTo>
                  <a:pt x="4958" y="636"/>
                </a:lnTo>
                <a:lnTo>
                  <a:pt x="4616" y="807"/>
                </a:lnTo>
                <a:lnTo>
                  <a:pt x="4250" y="978"/>
                </a:lnTo>
                <a:lnTo>
                  <a:pt x="3908" y="1173"/>
                </a:lnTo>
                <a:lnTo>
                  <a:pt x="3590" y="1393"/>
                </a:lnTo>
                <a:lnTo>
                  <a:pt x="3273" y="1613"/>
                </a:lnTo>
                <a:lnTo>
                  <a:pt x="2955" y="1857"/>
                </a:lnTo>
                <a:lnTo>
                  <a:pt x="2662" y="2125"/>
                </a:lnTo>
                <a:lnTo>
                  <a:pt x="2394" y="2394"/>
                </a:lnTo>
                <a:lnTo>
                  <a:pt x="2125" y="2663"/>
                </a:lnTo>
                <a:lnTo>
                  <a:pt x="1856" y="2956"/>
                </a:lnTo>
                <a:lnTo>
                  <a:pt x="1612" y="3273"/>
                </a:lnTo>
                <a:lnTo>
                  <a:pt x="1392" y="3591"/>
                </a:lnTo>
                <a:lnTo>
                  <a:pt x="1172" y="3908"/>
                </a:lnTo>
                <a:lnTo>
                  <a:pt x="977" y="4250"/>
                </a:lnTo>
                <a:lnTo>
                  <a:pt x="806" y="4617"/>
                </a:lnTo>
                <a:lnTo>
                  <a:pt x="635" y="4959"/>
                </a:lnTo>
                <a:lnTo>
                  <a:pt x="489" y="5349"/>
                </a:lnTo>
                <a:lnTo>
                  <a:pt x="366" y="5716"/>
                </a:lnTo>
                <a:lnTo>
                  <a:pt x="244" y="6106"/>
                </a:lnTo>
                <a:lnTo>
                  <a:pt x="171" y="6497"/>
                </a:lnTo>
                <a:lnTo>
                  <a:pt x="98" y="6888"/>
                </a:lnTo>
                <a:lnTo>
                  <a:pt x="49" y="7303"/>
                </a:lnTo>
                <a:lnTo>
                  <a:pt x="0" y="7718"/>
                </a:lnTo>
                <a:lnTo>
                  <a:pt x="0" y="8134"/>
                </a:lnTo>
                <a:lnTo>
                  <a:pt x="0" y="8549"/>
                </a:lnTo>
                <a:lnTo>
                  <a:pt x="49" y="8964"/>
                </a:lnTo>
                <a:lnTo>
                  <a:pt x="98" y="9379"/>
                </a:lnTo>
                <a:lnTo>
                  <a:pt x="171" y="9770"/>
                </a:lnTo>
                <a:lnTo>
                  <a:pt x="244" y="10161"/>
                </a:lnTo>
                <a:lnTo>
                  <a:pt x="366" y="10551"/>
                </a:lnTo>
                <a:lnTo>
                  <a:pt x="489" y="10918"/>
                </a:lnTo>
                <a:lnTo>
                  <a:pt x="635" y="11309"/>
                </a:lnTo>
                <a:lnTo>
                  <a:pt x="806" y="11650"/>
                </a:lnTo>
                <a:lnTo>
                  <a:pt x="977" y="12017"/>
                </a:lnTo>
                <a:lnTo>
                  <a:pt x="1172" y="12359"/>
                </a:lnTo>
                <a:lnTo>
                  <a:pt x="1392" y="12676"/>
                </a:lnTo>
                <a:lnTo>
                  <a:pt x="1612" y="12994"/>
                </a:lnTo>
                <a:lnTo>
                  <a:pt x="1856" y="13311"/>
                </a:lnTo>
                <a:lnTo>
                  <a:pt x="2125" y="13604"/>
                </a:lnTo>
                <a:lnTo>
                  <a:pt x="2394" y="13873"/>
                </a:lnTo>
                <a:lnTo>
                  <a:pt x="2662" y="14142"/>
                </a:lnTo>
                <a:lnTo>
                  <a:pt x="2955" y="14410"/>
                </a:lnTo>
                <a:lnTo>
                  <a:pt x="3273" y="14655"/>
                </a:lnTo>
                <a:lnTo>
                  <a:pt x="3590" y="14874"/>
                </a:lnTo>
                <a:lnTo>
                  <a:pt x="3908" y="15094"/>
                </a:lnTo>
                <a:lnTo>
                  <a:pt x="4250" y="15290"/>
                </a:lnTo>
                <a:lnTo>
                  <a:pt x="4616" y="15460"/>
                </a:lnTo>
                <a:lnTo>
                  <a:pt x="4958" y="15631"/>
                </a:lnTo>
                <a:lnTo>
                  <a:pt x="5349" y="15778"/>
                </a:lnTo>
                <a:lnTo>
                  <a:pt x="5715" y="15900"/>
                </a:lnTo>
                <a:lnTo>
                  <a:pt x="6106" y="16022"/>
                </a:lnTo>
                <a:lnTo>
                  <a:pt x="6497" y="16095"/>
                </a:lnTo>
                <a:lnTo>
                  <a:pt x="6887" y="16169"/>
                </a:lnTo>
                <a:lnTo>
                  <a:pt x="7303" y="16218"/>
                </a:lnTo>
                <a:lnTo>
                  <a:pt x="7718" y="16266"/>
                </a:lnTo>
                <a:lnTo>
                  <a:pt x="8548" y="16266"/>
                </a:lnTo>
                <a:lnTo>
                  <a:pt x="8963" y="16218"/>
                </a:lnTo>
                <a:lnTo>
                  <a:pt x="9379" y="16169"/>
                </a:lnTo>
                <a:lnTo>
                  <a:pt x="9769" y="16095"/>
                </a:lnTo>
                <a:lnTo>
                  <a:pt x="10160" y="16022"/>
                </a:lnTo>
                <a:lnTo>
                  <a:pt x="10551" y="15900"/>
                </a:lnTo>
                <a:lnTo>
                  <a:pt x="10942" y="15778"/>
                </a:lnTo>
                <a:lnTo>
                  <a:pt x="11308" y="15631"/>
                </a:lnTo>
                <a:lnTo>
                  <a:pt x="11650" y="15460"/>
                </a:lnTo>
                <a:lnTo>
                  <a:pt x="12016" y="15290"/>
                </a:lnTo>
                <a:lnTo>
                  <a:pt x="12358" y="15094"/>
                </a:lnTo>
                <a:lnTo>
                  <a:pt x="12676" y="14874"/>
                </a:lnTo>
                <a:lnTo>
                  <a:pt x="12993" y="14655"/>
                </a:lnTo>
                <a:lnTo>
                  <a:pt x="13311" y="14410"/>
                </a:lnTo>
                <a:lnTo>
                  <a:pt x="13604" y="14142"/>
                </a:lnTo>
                <a:lnTo>
                  <a:pt x="13872" y="13873"/>
                </a:lnTo>
                <a:lnTo>
                  <a:pt x="14166" y="13604"/>
                </a:lnTo>
                <a:lnTo>
                  <a:pt x="14410" y="13311"/>
                </a:lnTo>
                <a:lnTo>
                  <a:pt x="14654" y="12994"/>
                </a:lnTo>
                <a:lnTo>
                  <a:pt x="14874" y="12676"/>
                </a:lnTo>
                <a:lnTo>
                  <a:pt x="15094" y="12359"/>
                </a:lnTo>
                <a:lnTo>
                  <a:pt x="15289" y="12017"/>
                </a:lnTo>
                <a:lnTo>
                  <a:pt x="15460" y="11650"/>
                </a:lnTo>
                <a:lnTo>
                  <a:pt x="15631" y="11309"/>
                </a:lnTo>
                <a:lnTo>
                  <a:pt x="15777" y="10918"/>
                </a:lnTo>
                <a:lnTo>
                  <a:pt x="15900" y="10551"/>
                </a:lnTo>
                <a:lnTo>
                  <a:pt x="16022" y="10161"/>
                </a:lnTo>
                <a:lnTo>
                  <a:pt x="16095" y="9770"/>
                </a:lnTo>
                <a:lnTo>
                  <a:pt x="16168" y="9379"/>
                </a:lnTo>
                <a:lnTo>
                  <a:pt x="16217" y="8964"/>
                </a:lnTo>
                <a:lnTo>
                  <a:pt x="16266" y="8549"/>
                </a:lnTo>
                <a:lnTo>
                  <a:pt x="16266" y="8134"/>
                </a:lnTo>
                <a:lnTo>
                  <a:pt x="16266" y="7718"/>
                </a:lnTo>
                <a:lnTo>
                  <a:pt x="16217" y="7303"/>
                </a:lnTo>
                <a:lnTo>
                  <a:pt x="16168" y="6888"/>
                </a:lnTo>
                <a:lnTo>
                  <a:pt x="16095" y="6497"/>
                </a:lnTo>
                <a:lnTo>
                  <a:pt x="16022" y="6106"/>
                </a:lnTo>
                <a:lnTo>
                  <a:pt x="15900" y="5716"/>
                </a:lnTo>
                <a:lnTo>
                  <a:pt x="15777" y="5349"/>
                </a:lnTo>
                <a:lnTo>
                  <a:pt x="15631" y="4959"/>
                </a:lnTo>
                <a:lnTo>
                  <a:pt x="15460" y="4617"/>
                </a:lnTo>
                <a:lnTo>
                  <a:pt x="15289" y="4250"/>
                </a:lnTo>
                <a:lnTo>
                  <a:pt x="15094" y="3908"/>
                </a:lnTo>
                <a:lnTo>
                  <a:pt x="14874" y="3591"/>
                </a:lnTo>
                <a:lnTo>
                  <a:pt x="14654" y="3273"/>
                </a:lnTo>
                <a:lnTo>
                  <a:pt x="14410" y="2956"/>
                </a:lnTo>
                <a:lnTo>
                  <a:pt x="14166" y="2663"/>
                </a:lnTo>
                <a:lnTo>
                  <a:pt x="13872" y="2394"/>
                </a:lnTo>
                <a:lnTo>
                  <a:pt x="13604" y="2125"/>
                </a:lnTo>
                <a:lnTo>
                  <a:pt x="13311" y="1857"/>
                </a:lnTo>
                <a:lnTo>
                  <a:pt x="12993" y="1613"/>
                </a:lnTo>
                <a:lnTo>
                  <a:pt x="12676" y="1393"/>
                </a:lnTo>
                <a:lnTo>
                  <a:pt x="12358" y="1173"/>
                </a:lnTo>
                <a:lnTo>
                  <a:pt x="12016" y="978"/>
                </a:lnTo>
                <a:lnTo>
                  <a:pt x="11650" y="807"/>
                </a:lnTo>
                <a:lnTo>
                  <a:pt x="11308" y="636"/>
                </a:lnTo>
                <a:lnTo>
                  <a:pt x="10942" y="489"/>
                </a:lnTo>
                <a:lnTo>
                  <a:pt x="10551" y="367"/>
                </a:lnTo>
                <a:lnTo>
                  <a:pt x="10160" y="245"/>
                </a:lnTo>
                <a:lnTo>
                  <a:pt x="9769" y="172"/>
                </a:lnTo>
                <a:lnTo>
                  <a:pt x="9379" y="98"/>
                </a:lnTo>
                <a:lnTo>
                  <a:pt x="8963" y="50"/>
                </a:lnTo>
                <a:lnTo>
                  <a:pt x="8548" y="1"/>
                </a:lnTo>
                <a:close/>
              </a:path>
            </a:pathLst>
          </a:custGeom>
          <a:solidFill>
            <a:srgbClr val="00B050"/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42152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56103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69693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50290" y="33813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579721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4800"/>
              <a:t>Team</a:t>
            </a:r>
            <a:endParaRPr lang="en" sz="4800">
              <a:solidFill>
                <a:schemeClr val="tx1"/>
              </a:solidFill>
            </a:endParaRPr>
          </a:p>
        </p:txBody>
      </p:sp>
      <p:sp>
        <p:nvSpPr>
          <p:cNvPr id="198" name="Shape 198"/>
          <p:cNvSpPr txBox="1">
            <a:spLocks noGrp="1"/>
          </p:cNvSpPr>
          <p:nvPr>
            <p:ph type="subTitle" idx="4294967295"/>
          </p:nvPr>
        </p:nvSpPr>
        <p:spPr>
          <a:xfrm>
            <a:off x="3256163" y="3228975"/>
            <a:ext cx="6593700" cy="752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 b="1" dirty="0" err="1">
                <a:solidFill>
                  <a:srgbClr val="00ACC3"/>
                </a:solidFill>
              </a:rPr>
              <a:t>Nedis</a:t>
            </a:r>
            <a:r>
              <a:rPr lang="en" sz="3600" b="1" dirty="0">
                <a:solidFill>
                  <a:srgbClr val="00ACC3"/>
                </a:solidFill>
              </a:rPr>
              <a:t> Barreto</a:t>
            </a:r>
          </a:p>
        </p:txBody>
      </p:sp>
      <p:sp>
        <p:nvSpPr>
          <p:cNvPr id="199" name="Shape 199"/>
          <p:cNvSpPr txBox="1">
            <a:spLocks noGrp="1"/>
          </p:cNvSpPr>
          <p:nvPr>
            <p:ph type="body" idx="4294967295"/>
          </p:nvPr>
        </p:nvSpPr>
        <p:spPr>
          <a:xfrm>
            <a:off x="3256163" y="3905250"/>
            <a:ext cx="6593700" cy="7922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1400" dirty="0"/>
              <a:t>nedisbarreto@gmail.com</a:t>
            </a:r>
            <a:endParaRPr lang="pt-BR" sz="1400" dirty="0"/>
          </a:p>
        </p:txBody>
      </p:sp>
      <p:pic>
        <p:nvPicPr>
          <p:cNvPr id="200" name="Shape 200" descr="photo nedis.jp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5855381" y="1876575"/>
            <a:ext cx="1390499" cy="1390499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Shape 198"/>
          <p:cNvSpPr txBox="1">
            <a:spLocks/>
          </p:cNvSpPr>
          <p:nvPr/>
        </p:nvSpPr>
        <p:spPr>
          <a:xfrm>
            <a:off x="-790238" y="3228975"/>
            <a:ext cx="6593700" cy="75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algn="ctr">
              <a:spcBef>
                <a:spcPts val="0"/>
              </a:spcBef>
              <a:buFont typeface="Varela Round"/>
              <a:buNone/>
            </a:pPr>
            <a:r>
              <a:rPr lang="en" sz="3600" b="1" dirty="0">
                <a:solidFill>
                  <a:srgbClr val="00ACC3"/>
                </a:solidFill>
              </a:rPr>
              <a:t>Lorena </a:t>
            </a:r>
            <a:r>
              <a:rPr lang="en" sz="3600" b="1" dirty="0" err="1">
                <a:solidFill>
                  <a:srgbClr val="00ACC3"/>
                </a:solidFill>
              </a:rPr>
              <a:t>Gamarra</a:t>
            </a:r>
          </a:p>
        </p:txBody>
      </p:sp>
      <p:sp>
        <p:nvSpPr>
          <p:cNvPr id="3" name="Shape 199"/>
          <p:cNvSpPr txBox="1">
            <a:spLocks/>
          </p:cNvSpPr>
          <p:nvPr/>
        </p:nvSpPr>
        <p:spPr>
          <a:xfrm>
            <a:off x="-790238" y="3905250"/>
            <a:ext cx="6593700" cy="792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algn="ctr">
              <a:spcBef>
                <a:spcPts val="0"/>
              </a:spcBef>
              <a:buFont typeface="Varela Round"/>
              <a:buNone/>
            </a:pPr>
            <a:r>
              <a:rPr lang="en" sz="1400" dirty="0"/>
              <a:t>lorenagamarra@gmail.com</a:t>
            </a:r>
            <a:endParaRPr lang="pt-BR" sz="1400" dirty="0"/>
          </a:p>
        </p:txBody>
      </p:sp>
      <p:pic>
        <p:nvPicPr>
          <p:cNvPr id="10" name="Shape 200" descr="lorena.PNG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1808980" y="1876575"/>
            <a:ext cx="1390499" cy="1390499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Shape 399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800"/>
              <a:t>Thanks!</a:t>
            </a:r>
          </a:p>
        </p:txBody>
      </p:sp>
      <p:sp>
        <p:nvSpPr>
          <p:cNvPr id="400" name="Shape 400"/>
          <p:cNvSpPr txBox="1">
            <a:spLocks noGrp="1"/>
          </p:cNvSpPr>
          <p:nvPr>
            <p:ph type="subTitle" idx="4294967295"/>
          </p:nvPr>
        </p:nvSpPr>
        <p:spPr>
          <a:xfrm>
            <a:off x="1275150" y="3229400"/>
            <a:ext cx="6593700" cy="7520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3600" b="1">
                <a:solidFill>
                  <a:srgbClr val="00ACC3"/>
                </a:solidFill>
              </a:rPr>
              <a:t>Any questions?</a:t>
            </a:r>
          </a:p>
        </p:txBody>
      </p:sp>
      <p:sp>
        <p:nvSpPr>
          <p:cNvPr id="402" name="Shape 402"/>
          <p:cNvSpPr/>
          <p:nvPr/>
        </p:nvSpPr>
        <p:spPr>
          <a:xfrm>
            <a:off x="4073930" y="2091662"/>
            <a:ext cx="996143" cy="996143"/>
          </a:xfrm>
          <a:custGeom>
            <a:avLst/>
            <a:gdLst/>
            <a:ahLst/>
            <a:cxnLst/>
            <a:rect l="0" t="0" r="0" b="0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Shape 255" descr="eric.png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867000" y="1076309"/>
            <a:ext cx="3076199" cy="2990881"/>
          </a:xfrm>
          <a:prstGeom prst="ellipse">
            <a:avLst/>
          </a:prstGeom>
          <a:noFill/>
          <a:ln>
            <a:noFill/>
          </a:ln>
        </p:spPr>
      </p:pic>
      <p:sp>
        <p:nvSpPr>
          <p:cNvPr id="2" name="CaixaDeTexto 1"/>
          <p:cNvSpPr txBox="1"/>
          <p:nvPr/>
        </p:nvSpPr>
        <p:spPr>
          <a:xfrm>
            <a:off x="6046255" y="1514475"/>
            <a:ext cx="1033510" cy="1431161"/>
          </a:xfrm>
          <a:prstGeom prst="rect">
            <a:avLst/>
          </a:prstGeom>
        </p:spPr>
        <p:txBody>
          <a:bodyPr rtlCol="0">
            <a:spAutoFit/>
          </a:bodyPr>
          <a:lstStyle/>
          <a:p>
            <a:r>
              <a:rPr lang="pt-BR" sz="6000" dirty="0">
                <a:solidFill>
                  <a:srgbClr val="0070C0"/>
                </a:solidFill>
              </a:rPr>
              <a:t>👶</a:t>
            </a:r>
            <a:r>
              <a:rPr lang="pt-BR" sz="2700" dirty="0">
                <a:solidFill>
                  <a:srgbClr val="FFFFFF"/>
                </a:solidFill>
              </a:rPr>
              <a:t> </a:t>
            </a:r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" name="Shape 400"/>
          <p:cNvSpPr txBox="1">
            <a:spLocks/>
          </p:cNvSpPr>
          <p:nvPr/>
        </p:nvSpPr>
        <p:spPr>
          <a:xfrm>
            <a:off x="3227843" y="2343150"/>
            <a:ext cx="6593700" cy="7520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algn="ctr">
              <a:spcBef>
                <a:spcPts val="0"/>
              </a:spcBef>
              <a:buFont typeface="Varela Round"/>
              <a:buNone/>
            </a:pPr>
            <a:r>
              <a:rPr lang="en" sz="6000" b="1" dirty="0">
                <a:solidFill>
                  <a:srgbClr val="00ACC3"/>
                </a:solidFill>
              </a:rPr>
              <a:t>ERIC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173355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80597" y="13335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173355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51674" y="13335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65624" y="11430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79214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077559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/>
              <a:t>Background</a:t>
            </a:r>
          </a:p>
        </p:txBody>
      </p:sp>
      <p:sp>
        <p:nvSpPr>
          <p:cNvPr id="2" name="Shape 206"/>
          <p:cNvSpPr txBox="1">
            <a:spLocks/>
          </p:cNvSpPr>
          <p:nvPr/>
        </p:nvSpPr>
        <p:spPr>
          <a:xfrm>
            <a:off x="2935875" y="1619250"/>
            <a:ext cx="5596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dirty="0"/>
              <a:t>Online photo album</a:t>
            </a: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Easy environment to storage your photos online and create albums</a:t>
            </a: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Can be used for all devices (computer, smartphone or tablet)</a:t>
            </a:r>
            <a:endParaRPr lang="en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173355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51674" y="13335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65624" y="11430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79214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2924898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/>
              <a:t>Overview</a:t>
            </a:r>
          </a:p>
        </p:txBody>
      </p:sp>
      <p:sp>
        <p:nvSpPr>
          <p:cNvPr id="2" name="Shape 206"/>
          <p:cNvSpPr txBox="1">
            <a:spLocks/>
          </p:cNvSpPr>
          <p:nvPr/>
        </p:nvSpPr>
        <p:spPr>
          <a:xfrm>
            <a:off x="2935875" y="1619250"/>
            <a:ext cx="5596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dirty="0"/>
              <a:t>Responsive website</a:t>
            </a:r>
          </a:p>
          <a:p>
            <a:pPr>
              <a:buNone/>
            </a:pPr>
            <a:endParaRPr lang="en" dirty="0"/>
          </a:p>
          <a:p>
            <a:pPr marL="285750" indent="-285750"/>
            <a:r>
              <a:rPr lang="en" dirty="0"/>
              <a:t>Basic functions:</a:t>
            </a:r>
          </a:p>
          <a:p>
            <a:pPr marL="285750" lvl="1" indent="-285750"/>
            <a:r>
              <a:rPr lang="en" dirty="0"/>
              <a:t>Add and delete photos</a:t>
            </a:r>
          </a:p>
          <a:p>
            <a:pPr marL="285750" lvl="1" indent="-285750"/>
            <a:r>
              <a:rPr lang="en" dirty="0"/>
              <a:t>Create edit and delete albums</a:t>
            </a:r>
          </a:p>
          <a:p>
            <a:pPr marL="285750" lvl="1" indent="-285750"/>
            <a:r>
              <a:rPr lang="en" dirty="0"/>
              <a:t>Insert/remove photos to/from albums</a:t>
            </a:r>
          </a:p>
          <a:p>
            <a:pPr marL="285750" lvl="1" indent="-285750"/>
            <a:endParaRPr lang="en" dirty="0"/>
          </a:p>
          <a:p>
            <a:pPr marL="285750" indent="-285750"/>
            <a:r>
              <a:rPr lang="en" dirty="0"/>
              <a:t>Online data storage</a:t>
            </a:r>
          </a:p>
        </p:txBody>
      </p:sp>
      <p:sp>
        <p:nvSpPr>
          <p:cNvPr id="3" name="Shape 371"/>
          <p:cNvSpPr/>
          <p:nvPr/>
        </p:nvSpPr>
        <p:spPr>
          <a:xfrm>
            <a:off x="257175" y="676275"/>
            <a:ext cx="2220913" cy="4042061"/>
          </a:xfrm>
          <a:custGeom>
            <a:avLst/>
            <a:gdLst/>
            <a:ahLst/>
            <a:cxnLst/>
            <a:rect l="0" t="0" r="0" b="0"/>
            <a:pathLst>
              <a:path w="30819" h="61841" extrusionOk="0">
                <a:moveTo>
                  <a:pt x="5160" y="2580"/>
                </a:moveTo>
                <a:lnTo>
                  <a:pt x="5295" y="2648"/>
                </a:lnTo>
                <a:lnTo>
                  <a:pt x="5363" y="2784"/>
                </a:lnTo>
                <a:lnTo>
                  <a:pt x="5363" y="2920"/>
                </a:lnTo>
                <a:lnTo>
                  <a:pt x="5363" y="3055"/>
                </a:lnTo>
                <a:lnTo>
                  <a:pt x="5295" y="3191"/>
                </a:lnTo>
                <a:lnTo>
                  <a:pt x="5160" y="3259"/>
                </a:lnTo>
                <a:lnTo>
                  <a:pt x="4888" y="3259"/>
                </a:lnTo>
                <a:lnTo>
                  <a:pt x="4752" y="3191"/>
                </a:lnTo>
                <a:lnTo>
                  <a:pt x="4684" y="3055"/>
                </a:lnTo>
                <a:lnTo>
                  <a:pt x="4684" y="2920"/>
                </a:lnTo>
                <a:lnTo>
                  <a:pt x="4684" y="2784"/>
                </a:lnTo>
                <a:lnTo>
                  <a:pt x="4752" y="2648"/>
                </a:lnTo>
                <a:lnTo>
                  <a:pt x="4888" y="2580"/>
                </a:lnTo>
                <a:close/>
                <a:moveTo>
                  <a:pt x="15410" y="2241"/>
                </a:moveTo>
                <a:lnTo>
                  <a:pt x="15681" y="2309"/>
                </a:lnTo>
                <a:lnTo>
                  <a:pt x="15885" y="2444"/>
                </a:lnTo>
                <a:lnTo>
                  <a:pt x="16021" y="2648"/>
                </a:lnTo>
                <a:lnTo>
                  <a:pt x="16088" y="2920"/>
                </a:lnTo>
                <a:lnTo>
                  <a:pt x="16021" y="3191"/>
                </a:lnTo>
                <a:lnTo>
                  <a:pt x="15885" y="3395"/>
                </a:lnTo>
                <a:lnTo>
                  <a:pt x="15681" y="3531"/>
                </a:lnTo>
                <a:lnTo>
                  <a:pt x="15410" y="3598"/>
                </a:lnTo>
                <a:lnTo>
                  <a:pt x="15138" y="3531"/>
                </a:lnTo>
                <a:lnTo>
                  <a:pt x="14934" y="3395"/>
                </a:lnTo>
                <a:lnTo>
                  <a:pt x="14799" y="3191"/>
                </a:lnTo>
                <a:lnTo>
                  <a:pt x="14731" y="2920"/>
                </a:lnTo>
                <a:lnTo>
                  <a:pt x="14799" y="2648"/>
                </a:lnTo>
                <a:lnTo>
                  <a:pt x="14934" y="2444"/>
                </a:lnTo>
                <a:lnTo>
                  <a:pt x="15138" y="2309"/>
                </a:lnTo>
                <a:lnTo>
                  <a:pt x="15410" y="2241"/>
                </a:lnTo>
                <a:close/>
                <a:moveTo>
                  <a:pt x="29393" y="5228"/>
                </a:moveTo>
                <a:lnTo>
                  <a:pt x="29461" y="5296"/>
                </a:lnTo>
                <a:lnTo>
                  <a:pt x="29461" y="54849"/>
                </a:lnTo>
                <a:lnTo>
                  <a:pt x="1426" y="54849"/>
                </a:lnTo>
                <a:lnTo>
                  <a:pt x="1426" y="5296"/>
                </a:lnTo>
                <a:lnTo>
                  <a:pt x="1494" y="5228"/>
                </a:lnTo>
                <a:close/>
                <a:moveTo>
                  <a:pt x="15410" y="544"/>
                </a:moveTo>
                <a:lnTo>
                  <a:pt x="19143" y="612"/>
                </a:lnTo>
                <a:lnTo>
                  <a:pt x="23012" y="747"/>
                </a:lnTo>
                <a:lnTo>
                  <a:pt x="26339" y="951"/>
                </a:lnTo>
                <a:lnTo>
                  <a:pt x="27560" y="1087"/>
                </a:lnTo>
                <a:lnTo>
                  <a:pt x="27560" y="1087"/>
                </a:lnTo>
                <a:lnTo>
                  <a:pt x="26339" y="1019"/>
                </a:lnTo>
                <a:lnTo>
                  <a:pt x="23012" y="815"/>
                </a:lnTo>
                <a:lnTo>
                  <a:pt x="19143" y="680"/>
                </a:lnTo>
                <a:lnTo>
                  <a:pt x="15410" y="612"/>
                </a:lnTo>
                <a:lnTo>
                  <a:pt x="11676" y="680"/>
                </a:lnTo>
                <a:lnTo>
                  <a:pt x="7807" y="815"/>
                </a:lnTo>
                <a:lnTo>
                  <a:pt x="4481" y="1019"/>
                </a:lnTo>
                <a:lnTo>
                  <a:pt x="3259" y="1087"/>
                </a:lnTo>
                <a:lnTo>
                  <a:pt x="2444" y="1223"/>
                </a:lnTo>
                <a:lnTo>
                  <a:pt x="1969" y="1358"/>
                </a:lnTo>
                <a:lnTo>
                  <a:pt x="1630" y="1494"/>
                </a:lnTo>
                <a:lnTo>
                  <a:pt x="1290" y="1698"/>
                </a:lnTo>
                <a:lnTo>
                  <a:pt x="1019" y="1901"/>
                </a:lnTo>
                <a:lnTo>
                  <a:pt x="815" y="2173"/>
                </a:lnTo>
                <a:lnTo>
                  <a:pt x="679" y="2444"/>
                </a:lnTo>
                <a:lnTo>
                  <a:pt x="544" y="2852"/>
                </a:lnTo>
                <a:lnTo>
                  <a:pt x="544" y="3259"/>
                </a:lnTo>
                <a:lnTo>
                  <a:pt x="544" y="58311"/>
                </a:lnTo>
                <a:lnTo>
                  <a:pt x="544" y="58718"/>
                </a:lnTo>
                <a:lnTo>
                  <a:pt x="476" y="58311"/>
                </a:lnTo>
                <a:lnTo>
                  <a:pt x="476" y="3259"/>
                </a:lnTo>
                <a:lnTo>
                  <a:pt x="544" y="2784"/>
                </a:lnTo>
                <a:lnTo>
                  <a:pt x="612" y="2444"/>
                </a:lnTo>
                <a:lnTo>
                  <a:pt x="747" y="2105"/>
                </a:lnTo>
                <a:lnTo>
                  <a:pt x="951" y="1834"/>
                </a:lnTo>
                <a:lnTo>
                  <a:pt x="1222" y="1630"/>
                </a:lnTo>
                <a:lnTo>
                  <a:pt x="1562" y="1426"/>
                </a:lnTo>
                <a:lnTo>
                  <a:pt x="1969" y="1290"/>
                </a:lnTo>
                <a:lnTo>
                  <a:pt x="2444" y="1155"/>
                </a:lnTo>
                <a:lnTo>
                  <a:pt x="3259" y="1087"/>
                </a:lnTo>
                <a:lnTo>
                  <a:pt x="4481" y="951"/>
                </a:lnTo>
                <a:lnTo>
                  <a:pt x="7807" y="747"/>
                </a:lnTo>
                <a:lnTo>
                  <a:pt x="11676" y="612"/>
                </a:lnTo>
                <a:lnTo>
                  <a:pt x="15410" y="544"/>
                </a:lnTo>
                <a:close/>
                <a:moveTo>
                  <a:pt x="27560" y="1087"/>
                </a:moveTo>
                <a:lnTo>
                  <a:pt x="28375" y="1155"/>
                </a:lnTo>
                <a:lnTo>
                  <a:pt x="28850" y="1290"/>
                </a:lnTo>
                <a:lnTo>
                  <a:pt x="29257" y="1426"/>
                </a:lnTo>
                <a:lnTo>
                  <a:pt x="29597" y="1630"/>
                </a:lnTo>
                <a:lnTo>
                  <a:pt x="29868" y="1834"/>
                </a:lnTo>
                <a:lnTo>
                  <a:pt x="30072" y="2105"/>
                </a:lnTo>
                <a:lnTo>
                  <a:pt x="30208" y="2444"/>
                </a:lnTo>
                <a:lnTo>
                  <a:pt x="30276" y="2784"/>
                </a:lnTo>
                <a:lnTo>
                  <a:pt x="30344" y="3259"/>
                </a:lnTo>
                <a:lnTo>
                  <a:pt x="30344" y="58311"/>
                </a:lnTo>
                <a:lnTo>
                  <a:pt x="30276" y="58718"/>
                </a:lnTo>
                <a:lnTo>
                  <a:pt x="30208" y="59125"/>
                </a:lnTo>
                <a:lnTo>
                  <a:pt x="30072" y="59465"/>
                </a:lnTo>
                <a:lnTo>
                  <a:pt x="29868" y="59736"/>
                </a:lnTo>
                <a:lnTo>
                  <a:pt x="29597" y="60008"/>
                </a:lnTo>
                <a:lnTo>
                  <a:pt x="29257" y="60144"/>
                </a:lnTo>
                <a:lnTo>
                  <a:pt x="28850" y="60347"/>
                </a:lnTo>
                <a:lnTo>
                  <a:pt x="28375" y="60415"/>
                </a:lnTo>
                <a:lnTo>
                  <a:pt x="26746" y="60687"/>
                </a:lnTo>
                <a:lnTo>
                  <a:pt x="23895" y="60958"/>
                </a:lnTo>
                <a:lnTo>
                  <a:pt x="22130" y="61094"/>
                </a:lnTo>
                <a:lnTo>
                  <a:pt x="20093" y="61230"/>
                </a:lnTo>
                <a:lnTo>
                  <a:pt x="17853" y="61298"/>
                </a:lnTo>
                <a:lnTo>
                  <a:pt x="12966" y="61298"/>
                </a:lnTo>
                <a:lnTo>
                  <a:pt x="10726" y="61230"/>
                </a:lnTo>
                <a:lnTo>
                  <a:pt x="8689" y="61094"/>
                </a:lnTo>
                <a:lnTo>
                  <a:pt x="6924" y="60958"/>
                </a:lnTo>
                <a:lnTo>
                  <a:pt x="4073" y="60687"/>
                </a:lnTo>
                <a:lnTo>
                  <a:pt x="2444" y="60415"/>
                </a:lnTo>
                <a:lnTo>
                  <a:pt x="1969" y="60347"/>
                </a:lnTo>
                <a:lnTo>
                  <a:pt x="1562" y="60144"/>
                </a:lnTo>
                <a:lnTo>
                  <a:pt x="1290" y="60008"/>
                </a:lnTo>
                <a:lnTo>
                  <a:pt x="951" y="59736"/>
                </a:lnTo>
                <a:lnTo>
                  <a:pt x="747" y="59465"/>
                </a:lnTo>
                <a:lnTo>
                  <a:pt x="612" y="59125"/>
                </a:lnTo>
                <a:lnTo>
                  <a:pt x="544" y="58718"/>
                </a:lnTo>
                <a:lnTo>
                  <a:pt x="544" y="58718"/>
                </a:lnTo>
                <a:lnTo>
                  <a:pt x="679" y="59125"/>
                </a:lnTo>
                <a:lnTo>
                  <a:pt x="815" y="59397"/>
                </a:lnTo>
                <a:lnTo>
                  <a:pt x="1019" y="59669"/>
                </a:lnTo>
                <a:lnTo>
                  <a:pt x="1290" y="59940"/>
                </a:lnTo>
                <a:lnTo>
                  <a:pt x="1630" y="60144"/>
                </a:lnTo>
                <a:lnTo>
                  <a:pt x="2037" y="60279"/>
                </a:lnTo>
                <a:lnTo>
                  <a:pt x="2444" y="60415"/>
                </a:lnTo>
                <a:lnTo>
                  <a:pt x="4073" y="60619"/>
                </a:lnTo>
                <a:lnTo>
                  <a:pt x="6924" y="60890"/>
                </a:lnTo>
                <a:lnTo>
                  <a:pt x="8689" y="61026"/>
                </a:lnTo>
                <a:lnTo>
                  <a:pt x="10726" y="61162"/>
                </a:lnTo>
                <a:lnTo>
                  <a:pt x="12966" y="61230"/>
                </a:lnTo>
                <a:lnTo>
                  <a:pt x="17853" y="61230"/>
                </a:lnTo>
                <a:lnTo>
                  <a:pt x="20093" y="61162"/>
                </a:lnTo>
                <a:lnTo>
                  <a:pt x="22130" y="61026"/>
                </a:lnTo>
                <a:lnTo>
                  <a:pt x="23895" y="60890"/>
                </a:lnTo>
                <a:lnTo>
                  <a:pt x="26746" y="60619"/>
                </a:lnTo>
                <a:lnTo>
                  <a:pt x="28375" y="60415"/>
                </a:lnTo>
                <a:lnTo>
                  <a:pt x="28850" y="60279"/>
                </a:lnTo>
                <a:lnTo>
                  <a:pt x="29190" y="60144"/>
                </a:lnTo>
                <a:lnTo>
                  <a:pt x="29529" y="59940"/>
                </a:lnTo>
                <a:lnTo>
                  <a:pt x="29800" y="59669"/>
                </a:lnTo>
                <a:lnTo>
                  <a:pt x="30004" y="59397"/>
                </a:lnTo>
                <a:lnTo>
                  <a:pt x="30140" y="59125"/>
                </a:lnTo>
                <a:lnTo>
                  <a:pt x="30276" y="58718"/>
                </a:lnTo>
                <a:lnTo>
                  <a:pt x="30276" y="58311"/>
                </a:lnTo>
                <a:lnTo>
                  <a:pt x="30276" y="3259"/>
                </a:lnTo>
                <a:lnTo>
                  <a:pt x="30276" y="2852"/>
                </a:lnTo>
                <a:lnTo>
                  <a:pt x="30140" y="2444"/>
                </a:lnTo>
                <a:lnTo>
                  <a:pt x="30004" y="2173"/>
                </a:lnTo>
                <a:lnTo>
                  <a:pt x="29800" y="1901"/>
                </a:lnTo>
                <a:lnTo>
                  <a:pt x="29529" y="1698"/>
                </a:lnTo>
                <a:lnTo>
                  <a:pt x="29190" y="1494"/>
                </a:lnTo>
                <a:lnTo>
                  <a:pt x="28850" y="1358"/>
                </a:lnTo>
                <a:lnTo>
                  <a:pt x="28375" y="1223"/>
                </a:lnTo>
                <a:lnTo>
                  <a:pt x="27560" y="1087"/>
                </a:lnTo>
                <a:close/>
                <a:moveTo>
                  <a:pt x="15410" y="1"/>
                </a:moveTo>
                <a:lnTo>
                  <a:pt x="11608" y="69"/>
                </a:lnTo>
                <a:lnTo>
                  <a:pt x="7739" y="204"/>
                </a:lnTo>
                <a:lnTo>
                  <a:pt x="4413" y="408"/>
                </a:lnTo>
                <a:lnTo>
                  <a:pt x="3191" y="544"/>
                </a:lnTo>
                <a:lnTo>
                  <a:pt x="2309" y="680"/>
                </a:lnTo>
                <a:lnTo>
                  <a:pt x="1765" y="815"/>
                </a:lnTo>
                <a:lnTo>
                  <a:pt x="1290" y="1019"/>
                </a:lnTo>
                <a:lnTo>
                  <a:pt x="883" y="1223"/>
                </a:lnTo>
                <a:lnTo>
                  <a:pt x="544" y="1494"/>
                </a:lnTo>
                <a:lnTo>
                  <a:pt x="340" y="1901"/>
                </a:lnTo>
                <a:lnTo>
                  <a:pt x="136" y="2241"/>
                </a:lnTo>
                <a:lnTo>
                  <a:pt x="1" y="2716"/>
                </a:lnTo>
                <a:lnTo>
                  <a:pt x="1" y="3259"/>
                </a:lnTo>
                <a:lnTo>
                  <a:pt x="1" y="58311"/>
                </a:lnTo>
                <a:lnTo>
                  <a:pt x="1" y="58854"/>
                </a:lnTo>
                <a:lnTo>
                  <a:pt x="136" y="59261"/>
                </a:lnTo>
                <a:lnTo>
                  <a:pt x="340" y="59736"/>
                </a:lnTo>
                <a:lnTo>
                  <a:pt x="612" y="60076"/>
                </a:lnTo>
                <a:lnTo>
                  <a:pt x="951" y="60347"/>
                </a:lnTo>
                <a:lnTo>
                  <a:pt x="1358" y="60619"/>
                </a:lnTo>
                <a:lnTo>
                  <a:pt x="1833" y="60823"/>
                </a:lnTo>
                <a:lnTo>
                  <a:pt x="2309" y="60958"/>
                </a:lnTo>
                <a:lnTo>
                  <a:pt x="4006" y="61162"/>
                </a:lnTo>
                <a:lnTo>
                  <a:pt x="6857" y="61501"/>
                </a:lnTo>
                <a:lnTo>
                  <a:pt x="8689" y="61637"/>
                </a:lnTo>
                <a:lnTo>
                  <a:pt x="10726" y="61705"/>
                </a:lnTo>
                <a:lnTo>
                  <a:pt x="12966" y="61773"/>
                </a:lnTo>
                <a:lnTo>
                  <a:pt x="15410" y="61841"/>
                </a:lnTo>
                <a:lnTo>
                  <a:pt x="17853" y="61773"/>
                </a:lnTo>
                <a:lnTo>
                  <a:pt x="20093" y="61705"/>
                </a:lnTo>
                <a:lnTo>
                  <a:pt x="22130" y="61637"/>
                </a:lnTo>
                <a:lnTo>
                  <a:pt x="23963" y="61501"/>
                </a:lnTo>
                <a:lnTo>
                  <a:pt x="26814" y="61162"/>
                </a:lnTo>
                <a:lnTo>
                  <a:pt x="28511" y="60958"/>
                </a:lnTo>
                <a:lnTo>
                  <a:pt x="28986" y="60823"/>
                </a:lnTo>
                <a:lnTo>
                  <a:pt x="29461" y="60619"/>
                </a:lnTo>
                <a:lnTo>
                  <a:pt x="29868" y="60347"/>
                </a:lnTo>
                <a:lnTo>
                  <a:pt x="30208" y="60076"/>
                </a:lnTo>
                <a:lnTo>
                  <a:pt x="30479" y="59736"/>
                </a:lnTo>
                <a:lnTo>
                  <a:pt x="30683" y="59261"/>
                </a:lnTo>
                <a:lnTo>
                  <a:pt x="30819" y="58854"/>
                </a:lnTo>
                <a:lnTo>
                  <a:pt x="30819" y="58311"/>
                </a:lnTo>
                <a:lnTo>
                  <a:pt x="30819" y="3259"/>
                </a:lnTo>
                <a:lnTo>
                  <a:pt x="30819" y="2716"/>
                </a:lnTo>
                <a:lnTo>
                  <a:pt x="30683" y="2241"/>
                </a:lnTo>
                <a:lnTo>
                  <a:pt x="30547" y="1901"/>
                </a:lnTo>
                <a:lnTo>
                  <a:pt x="30276" y="1494"/>
                </a:lnTo>
                <a:lnTo>
                  <a:pt x="29936" y="1223"/>
                </a:lnTo>
                <a:lnTo>
                  <a:pt x="29529" y="1019"/>
                </a:lnTo>
                <a:lnTo>
                  <a:pt x="29054" y="815"/>
                </a:lnTo>
                <a:lnTo>
                  <a:pt x="28511" y="680"/>
                </a:lnTo>
                <a:lnTo>
                  <a:pt x="27628" y="544"/>
                </a:lnTo>
                <a:lnTo>
                  <a:pt x="26406" y="408"/>
                </a:lnTo>
                <a:lnTo>
                  <a:pt x="23080" y="204"/>
                </a:lnTo>
                <a:lnTo>
                  <a:pt x="19211" y="69"/>
                </a:lnTo>
                <a:lnTo>
                  <a:pt x="15410" y="1"/>
                </a:ln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A1BECC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" name="Imagem 2" descr="Capture+_2017-05-28-16-41-19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780" y="971550"/>
            <a:ext cx="2036332" cy="3328350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514170" y="762000"/>
            <a:ext cx="1105347" cy="2044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Shape 566"/>
          <p:cNvSpPr/>
          <p:nvPr/>
        </p:nvSpPr>
        <p:spPr>
          <a:xfrm>
            <a:off x="6146319" y="1609725"/>
            <a:ext cx="334859" cy="429808"/>
          </a:xfrm>
          <a:custGeom>
            <a:avLst/>
            <a:gdLst/>
            <a:ahLst/>
            <a:cxnLst/>
            <a:rect l="0" t="0" r="0" b="0"/>
            <a:pathLst>
              <a:path w="16022" h="20565" extrusionOk="0">
                <a:moveTo>
                  <a:pt x="14434" y="1588"/>
                </a:moveTo>
                <a:lnTo>
                  <a:pt x="14434" y="17683"/>
                </a:lnTo>
                <a:lnTo>
                  <a:pt x="1588" y="17683"/>
                </a:lnTo>
                <a:lnTo>
                  <a:pt x="1588" y="1588"/>
                </a:lnTo>
                <a:close/>
                <a:moveTo>
                  <a:pt x="8011" y="18293"/>
                </a:moveTo>
                <a:lnTo>
                  <a:pt x="8182" y="18318"/>
                </a:lnTo>
                <a:lnTo>
                  <a:pt x="8328" y="18366"/>
                </a:lnTo>
                <a:lnTo>
                  <a:pt x="8475" y="18440"/>
                </a:lnTo>
                <a:lnTo>
                  <a:pt x="8597" y="18537"/>
                </a:lnTo>
                <a:lnTo>
                  <a:pt x="8695" y="18660"/>
                </a:lnTo>
                <a:lnTo>
                  <a:pt x="8768" y="18806"/>
                </a:lnTo>
                <a:lnTo>
                  <a:pt x="8817" y="18953"/>
                </a:lnTo>
                <a:lnTo>
                  <a:pt x="8841" y="19124"/>
                </a:lnTo>
                <a:lnTo>
                  <a:pt x="8817" y="19295"/>
                </a:lnTo>
                <a:lnTo>
                  <a:pt x="8768" y="19441"/>
                </a:lnTo>
                <a:lnTo>
                  <a:pt x="8695" y="19588"/>
                </a:lnTo>
                <a:lnTo>
                  <a:pt x="8597" y="19710"/>
                </a:lnTo>
                <a:lnTo>
                  <a:pt x="8475" y="19807"/>
                </a:lnTo>
                <a:lnTo>
                  <a:pt x="8328" y="19881"/>
                </a:lnTo>
                <a:lnTo>
                  <a:pt x="8182" y="19930"/>
                </a:lnTo>
                <a:lnTo>
                  <a:pt x="8011" y="19954"/>
                </a:lnTo>
                <a:lnTo>
                  <a:pt x="7840" y="19930"/>
                </a:lnTo>
                <a:lnTo>
                  <a:pt x="7693" y="19881"/>
                </a:lnTo>
                <a:lnTo>
                  <a:pt x="7547" y="19807"/>
                </a:lnTo>
                <a:lnTo>
                  <a:pt x="7425" y="19710"/>
                </a:lnTo>
                <a:lnTo>
                  <a:pt x="7327" y="19588"/>
                </a:lnTo>
                <a:lnTo>
                  <a:pt x="7254" y="19441"/>
                </a:lnTo>
                <a:lnTo>
                  <a:pt x="7205" y="19295"/>
                </a:lnTo>
                <a:lnTo>
                  <a:pt x="7181" y="19124"/>
                </a:lnTo>
                <a:lnTo>
                  <a:pt x="7205" y="18953"/>
                </a:lnTo>
                <a:lnTo>
                  <a:pt x="7254" y="18806"/>
                </a:lnTo>
                <a:lnTo>
                  <a:pt x="7327" y="18660"/>
                </a:lnTo>
                <a:lnTo>
                  <a:pt x="7425" y="18537"/>
                </a:lnTo>
                <a:lnTo>
                  <a:pt x="7547" y="18440"/>
                </a:lnTo>
                <a:lnTo>
                  <a:pt x="7693" y="18366"/>
                </a:lnTo>
                <a:lnTo>
                  <a:pt x="7840" y="18318"/>
                </a:lnTo>
                <a:lnTo>
                  <a:pt x="8011" y="18293"/>
                </a:lnTo>
                <a:close/>
                <a:moveTo>
                  <a:pt x="1270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7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7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70" y="20565"/>
                </a:lnTo>
                <a:lnTo>
                  <a:pt x="14752" y="20565"/>
                </a:lnTo>
                <a:lnTo>
                  <a:pt x="14996" y="20540"/>
                </a:lnTo>
                <a:lnTo>
                  <a:pt x="15240" y="20467"/>
                </a:lnTo>
                <a:lnTo>
                  <a:pt x="15460" y="20345"/>
                </a:lnTo>
                <a:lnTo>
                  <a:pt x="15655" y="20198"/>
                </a:lnTo>
                <a:lnTo>
                  <a:pt x="15802" y="20003"/>
                </a:lnTo>
                <a:lnTo>
                  <a:pt x="15924" y="19783"/>
                </a:lnTo>
                <a:lnTo>
                  <a:pt x="15997" y="19539"/>
                </a:lnTo>
                <a:lnTo>
                  <a:pt x="16022" y="19270"/>
                </a:lnTo>
                <a:lnTo>
                  <a:pt x="16022" y="1295"/>
                </a:lnTo>
                <a:lnTo>
                  <a:pt x="15997" y="1026"/>
                </a:lnTo>
                <a:lnTo>
                  <a:pt x="15924" y="782"/>
                </a:lnTo>
                <a:lnTo>
                  <a:pt x="15802" y="562"/>
                </a:lnTo>
                <a:lnTo>
                  <a:pt x="15655" y="367"/>
                </a:lnTo>
                <a:lnTo>
                  <a:pt x="15460" y="220"/>
                </a:lnTo>
                <a:lnTo>
                  <a:pt x="15240" y="98"/>
                </a:lnTo>
                <a:lnTo>
                  <a:pt x="14996" y="25"/>
                </a:lnTo>
                <a:lnTo>
                  <a:pt x="14752" y="0"/>
                </a:lnTo>
                <a:close/>
              </a:path>
            </a:pathLst>
          </a:cu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567"/>
          <p:cNvSpPr/>
          <p:nvPr/>
        </p:nvSpPr>
        <p:spPr>
          <a:xfrm>
            <a:off x="5622214" y="1609725"/>
            <a:ext cx="248083" cy="429808"/>
          </a:xfrm>
          <a:custGeom>
            <a:avLst/>
            <a:gdLst/>
            <a:ahLst/>
            <a:cxnLst/>
            <a:rect l="0" t="0" r="0" b="0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17" name="Shape 568"/>
          <p:cNvGrpSpPr/>
          <p:nvPr/>
        </p:nvGrpSpPr>
        <p:grpSpPr>
          <a:xfrm>
            <a:off x="6679953" y="1638300"/>
            <a:ext cx="386942" cy="372647"/>
            <a:chOff x="2583325" y="2972875"/>
            <a:chExt cx="462850" cy="445750"/>
          </a:xfrm>
        </p:grpSpPr>
        <p:sp>
          <p:nvSpPr>
            <p:cNvPr id="19" name="Shape 569"/>
            <p:cNvSpPr/>
            <p:nvPr/>
          </p:nvSpPr>
          <p:spPr>
            <a:xfrm>
              <a:off x="2701775" y="3323350"/>
              <a:ext cx="225950" cy="95275"/>
            </a:xfrm>
            <a:custGeom>
              <a:avLst/>
              <a:gdLst/>
              <a:ahLst/>
              <a:cxnLst/>
              <a:rect l="0" t="0" r="0" b="0"/>
              <a:pathLst>
                <a:path w="9038" h="3811" extrusionOk="0">
                  <a:moveTo>
                    <a:pt x="2956" y="1"/>
                  </a:moveTo>
                  <a:lnTo>
                    <a:pt x="2956" y="2956"/>
                  </a:lnTo>
                  <a:lnTo>
                    <a:pt x="685" y="2956"/>
                  </a:lnTo>
                  <a:lnTo>
                    <a:pt x="514" y="3005"/>
                  </a:lnTo>
                  <a:lnTo>
                    <a:pt x="367" y="3103"/>
                  </a:lnTo>
                  <a:lnTo>
                    <a:pt x="245" y="3200"/>
                  </a:lnTo>
                  <a:lnTo>
                    <a:pt x="147" y="3322"/>
                  </a:lnTo>
                  <a:lnTo>
                    <a:pt x="50" y="3469"/>
                  </a:lnTo>
                  <a:lnTo>
                    <a:pt x="1" y="3640"/>
                  </a:lnTo>
                  <a:lnTo>
                    <a:pt x="1" y="3811"/>
                  </a:lnTo>
                  <a:lnTo>
                    <a:pt x="9037" y="3811"/>
                  </a:lnTo>
                  <a:lnTo>
                    <a:pt x="9037" y="3640"/>
                  </a:lnTo>
                  <a:lnTo>
                    <a:pt x="8988" y="3469"/>
                  </a:lnTo>
                  <a:lnTo>
                    <a:pt x="8891" y="3322"/>
                  </a:lnTo>
                  <a:lnTo>
                    <a:pt x="8793" y="3200"/>
                  </a:lnTo>
                  <a:lnTo>
                    <a:pt x="8671" y="3103"/>
                  </a:lnTo>
                  <a:lnTo>
                    <a:pt x="8524" y="3005"/>
                  </a:lnTo>
                  <a:lnTo>
                    <a:pt x="8353" y="2956"/>
                  </a:lnTo>
                  <a:lnTo>
                    <a:pt x="6082" y="2956"/>
                  </a:lnTo>
                  <a:lnTo>
                    <a:pt x="6082" y="1"/>
                  </a:lnTo>
                  <a:close/>
                </a:path>
              </a:pathLst>
            </a:cu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570"/>
            <p:cNvSpPr/>
            <p:nvPr/>
          </p:nvSpPr>
          <p:spPr>
            <a:xfrm>
              <a:off x="2583325" y="2972875"/>
              <a:ext cx="462850" cy="337075"/>
            </a:xfrm>
            <a:custGeom>
              <a:avLst/>
              <a:gdLst/>
              <a:ahLst/>
              <a:cxnLst/>
              <a:rect l="0" t="0" r="0" b="0"/>
              <a:pathLst>
                <a:path w="18514" h="13483" extrusionOk="0">
                  <a:moveTo>
                    <a:pt x="17048" y="1466"/>
                  </a:moveTo>
                  <a:lnTo>
                    <a:pt x="17048" y="12017"/>
                  </a:lnTo>
                  <a:lnTo>
                    <a:pt x="1466" y="12017"/>
                  </a:lnTo>
                  <a:lnTo>
                    <a:pt x="1466" y="1466"/>
                  </a:lnTo>
                  <a:close/>
                  <a:moveTo>
                    <a:pt x="391" y="1"/>
                  </a:moveTo>
                  <a:lnTo>
                    <a:pt x="318" y="50"/>
                  </a:lnTo>
                  <a:lnTo>
                    <a:pt x="220" y="74"/>
                  </a:lnTo>
                  <a:lnTo>
                    <a:pt x="147" y="148"/>
                  </a:lnTo>
                  <a:lnTo>
                    <a:pt x="98" y="221"/>
                  </a:lnTo>
                  <a:lnTo>
                    <a:pt x="49" y="294"/>
                  </a:lnTo>
                  <a:lnTo>
                    <a:pt x="25" y="392"/>
                  </a:lnTo>
                  <a:lnTo>
                    <a:pt x="1" y="489"/>
                  </a:lnTo>
                  <a:lnTo>
                    <a:pt x="1" y="12994"/>
                  </a:lnTo>
                  <a:lnTo>
                    <a:pt x="25" y="13092"/>
                  </a:lnTo>
                  <a:lnTo>
                    <a:pt x="49" y="13189"/>
                  </a:lnTo>
                  <a:lnTo>
                    <a:pt x="98" y="13263"/>
                  </a:lnTo>
                  <a:lnTo>
                    <a:pt x="147" y="13336"/>
                  </a:lnTo>
                  <a:lnTo>
                    <a:pt x="220" y="13409"/>
                  </a:lnTo>
                  <a:lnTo>
                    <a:pt x="318" y="13434"/>
                  </a:lnTo>
                  <a:lnTo>
                    <a:pt x="391" y="13483"/>
                  </a:lnTo>
                  <a:lnTo>
                    <a:pt x="18123" y="13483"/>
                  </a:lnTo>
                  <a:lnTo>
                    <a:pt x="18196" y="13434"/>
                  </a:lnTo>
                  <a:lnTo>
                    <a:pt x="18293" y="13409"/>
                  </a:lnTo>
                  <a:lnTo>
                    <a:pt x="18367" y="13336"/>
                  </a:lnTo>
                  <a:lnTo>
                    <a:pt x="18416" y="13263"/>
                  </a:lnTo>
                  <a:lnTo>
                    <a:pt x="18464" y="13189"/>
                  </a:lnTo>
                  <a:lnTo>
                    <a:pt x="18489" y="13092"/>
                  </a:lnTo>
                  <a:lnTo>
                    <a:pt x="18513" y="12994"/>
                  </a:lnTo>
                  <a:lnTo>
                    <a:pt x="18513" y="489"/>
                  </a:lnTo>
                  <a:lnTo>
                    <a:pt x="18489" y="392"/>
                  </a:lnTo>
                  <a:lnTo>
                    <a:pt x="18464" y="294"/>
                  </a:lnTo>
                  <a:lnTo>
                    <a:pt x="18416" y="221"/>
                  </a:lnTo>
                  <a:lnTo>
                    <a:pt x="18367" y="148"/>
                  </a:lnTo>
                  <a:lnTo>
                    <a:pt x="18293" y="74"/>
                  </a:lnTo>
                  <a:lnTo>
                    <a:pt x="18196" y="50"/>
                  </a:lnTo>
                  <a:lnTo>
                    <a:pt x="18123" y="1"/>
                  </a:lnTo>
                  <a:close/>
                </a:path>
              </a:pathLst>
            </a:custGeom>
            <a:ln w="127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1" name="Shape 627"/>
          <p:cNvSpPr/>
          <p:nvPr/>
        </p:nvSpPr>
        <p:spPr>
          <a:xfrm>
            <a:off x="5622216" y="3600450"/>
            <a:ext cx="514771" cy="298450"/>
          </a:xfrm>
          <a:custGeom>
            <a:avLst/>
            <a:gdLst/>
            <a:ahLst/>
            <a:cxnLst/>
            <a:rect l="0" t="0" r="0" b="0"/>
            <a:pathLst>
              <a:path w="19198" h="10845" extrusionOk="0">
                <a:moveTo>
                  <a:pt x="7572" y="1"/>
                </a:moveTo>
                <a:lnTo>
                  <a:pt x="7108" y="25"/>
                </a:lnTo>
                <a:lnTo>
                  <a:pt x="6668" y="98"/>
                </a:lnTo>
                <a:lnTo>
                  <a:pt x="6229" y="196"/>
                </a:lnTo>
                <a:lnTo>
                  <a:pt x="5813" y="343"/>
                </a:lnTo>
                <a:lnTo>
                  <a:pt x="5423" y="538"/>
                </a:lnTo>
                <a:lnTo>
                  <a:pt x="5056" y="758"/>
                </a:lnTo>
                <a:lnTo>
                  <a:pt x="4714" y="1026"/>
                </a:lnTo>
                <a:lnTo>
                  <a:pt x="4397" y="1319"/>
                </a:lnTo>
                <a:lnTo>
                  <a:pt x="4104" y="1637"/>
                </a:lnTo>
                <a:lnTo>
                  <a:pt x="3835" y="1979"/>
                </a:lnTo>
                <a:lnTo>
                  <a:pt x="3615" y="2345"/>
                </a:lnTo>
                <a:lnTo>
                  <a:pt x="3420" y="2736"/>
                </a:lnTo>
                <a:lnTo>
                  <a:pt x="3273" y="3151"/>
                </a:lnTo>
                <a:lnTo>
                  <a:pt x="3151" y="3591"/>
                </a:lnTo>
                <a:lnTo>
                  <a:pt x="3102" y="4030"/>
                </a:lnTo>
                <a:lnTo>
                  <a:pt x="3078" y="4494"/>
                </a:lnTo>
                <a:lnTo>
                  <a:pt x="3078" y="4788"/>
                </a:lnTo>
                <a:lnTo>
                  <a:pt x="2712" y="4788"/>
                </a:lnTo>
                <a:lnTo>
                  <a:pt x="2419" y="4836"/>
                </a:lnTo>
                <a:lnTo>
                  <a:pt x="2125" y="4910"/>
                </a:lnTo>
                <a:lnTo>
                  <a:pt x="1832" y="5032"/>
                </a:lnTo>
                <a:lnTo>
                  <a:pt x="1588" y="5154"/>
                </a:lnTo>
                <a:lnTo>
                  <a:pt x="1320" y="5300"/>
                </a:lnTo>
                <a:lnTo>
                  <a:pt x="1100" y="5471"/>
                </a:lnTo>
                <a:lnTo>
                  <a:pt x="880" y="5667"/>
                </a:lnTo>
                <a:lnTo>
                  <a:pt x="685" y="5887"/>
                </a:lnTo>
                <a:lnTo>
                  <a:pt x="514" y="6131"/>
                </a:lnTo>
                <a:lnTo>
                  <a:pt x="367" y="6375"/>
                </a:lnTo>
                <a:lnTo>
                  <a:pt x="220" y="6644"/>
                </a:lnTo>
                <a:lnTo>
                  <a:pt x="123" y="6912"/>
                </a:lnTo>
                <a:lnTo>
                  <a:pt x="50" y="7205"/>
                </a:lnTo>
                <a:lnTo>
                  <a:pt x="1" y="7499"/>
                </a:lnTo>
                <a:lnTo>
                  <a:pt x="1" y="7816"/>
                </a:lnTo>
                <a:lnTo>
                  <a:pt x="1" y="8134"/>
                </a:lnTo>
                <a:lnTo>
                  <a:pt x="50" y="8427"/>
                </a:lnTo>
                <a:lnTo>
                  <a:pt x="123" y="8720"/>
                </a:lnTo>
                <a:lnTo>
                  <a:pt x="220" y="8988"/>
                </a:lnTo>
                <a:lnTo>
                  <a:pt x="367" y="9257"/>
                </a:lnTo>
                <a:lnTo>
                  <a:pt x="514" y="9501"/>
                </a:lnTo>
                <a:lnTo>
                  <a:pt x="685" y="9745"/>
                </a:lnTo>
                <a:lnTo>
                  <a:pt x="880" y="9965"/>
                </a:lnTo>
                <a:lnTo>
                  <a:pt x="1100" y="10161"/>
                </a:lnTo>
                <a:lnTo>
                  <a:pt x="1320" y="10332"/>
                </a:lnTo>
                <a:lnTo>
                  <a:pt x="1588" y="10478"/>
                </a:lnTo>
                <a:lnTo>
                  <a:pt x="1832" y="10600"/>
                </a:lnTo>
                <a:lnTo>
                  <a:pt x="2125" y="10722"/>
                </a:lnTo>
                <a:lnTo>
                  <a:pt x="2419" y="10796"/>
                </a:lnTo>
                <a:lnTo>
                  <a:pt x="2712" y="10844"/>
                </a:lnTo>
                <a:lnTo>
                  <a:pt x="16486" y="10844"/>
                </a:lnTo>
                <a:lnTo>
                  <a:pt x="16779" y="10796"/>
                </a:lnTo>
                <a:lnTo>
                  <a:pt x="17072" y="10722"/>
                </a:lnTo>
                <a:lnTo>
                  <a:pt x="17365" y="10600"/>
                </a:lnTo>
                <a:lnTo>
                  <a:pt x="17610" y="10478"/>
                </a:lnTo>
                <a:lnTo>
                  <a:pt x="17878" y="10332"/>
                </a:lnTo>
                <a:lnTo>
                  <a:pt x="18098" y="10161"/>
                </a:lnTo>
                <a:lnTo>
                  <a:pt x="18318" y="9965"/>
                </a:lnTo>
                <a:lnTo>
                  <a:pt x="18513" y="9745"/>
                </a:lnTo>
                <a:lnTo>
                  <a:pt x="18684" y="9501"/>
                </a:lnTo>
                <a:lnTo>
                  <a:pt x="18831" y="9257"/>
                </a:lnTo>
                <a:lnTo>
                  <a:pt x="18977" y="8988"/>
                </a:lnTo>
                <a:lnTo>
                  <a:pt x="19075" y="8720"/>
                </a:lnTo>
                <a:lnTo>
                  <a:pt x="19148" y="8427"/>
                </a:lnTo>
                <a:lnTo>
                  <a:pt x="19197" y="8134"/>
                </a:lnTo>
                <a:lnTo>
                  <a:pt x="19197" y="7816"/>
                </a:lnTo>
                <a:lnTo>
                  <a:pt x="19197" y="7499"/>
                </a:lnTo>
                <a:lnTo>
                  <a:pt x="19148" y="7205"/>
                </a:lnTo>
                <a:lnTo>
                  <a:pt x="19075" y="6912"/>
                </a:lnTo>
                <a:lnTo>
                  <a:pt x="18977" y="6644"/>
                </a:lnTo>
                <a:lnTo>
                  <a:pt x="18831" y="6375"/>
                </a:lnTo>
                <a:lnTo>
                  <a:pt x="18684" y="6131"/>
                </a:lnTo>
                <a:lnTo>
                  <a:pt x="18513" y="5887"/>
                </a:lnTo>
                <a:lnTo>
                  <a:pt x="18318" y="5667"/>
                </a:lnTo>
                <a:lnTo>
                  <a:pt x="18098" y="5471"/>
                </a:lnTo>
                <a:lnTo>
                  <a:pt x="17878" y="5300"/>
                </a:lnTo>
                <a:lnTo>
                  <a:pt x="17610" y="5154"/>
                </a:lnTo>
                <a:lnTo>
                  <a:pt x="17365" y="5032"/>
                </a:lnTo>
                <a:lnTo>
                  <a:pt x="17072" y="4910"/>
                </a:lnTo>
                <a:lnTo>
                  <a:pt x="16779" y="4836"/>
                </a:lnTo>
                <a:lnTo>
                  <a:pt x="16486" y="4788"/>
                </a:lnTo>
                <a:lnTo>
                  <a:pt x="15412" y="4788"/>
                </a:lnTo>
                <a:lnTo>
                  <a:pt x="15436" y="4494"/>
                </a:lnTo>
                <a:lnTo>
                  <a:pt x="15412" y="4201"/>
                </a:lnTo>
                <a:lnTo>
                  <a:pt x="15387" y="3933"/>
                </a:lnTo>
                <a:lnTo>
                  <a:pt x="15314" y="3664"/>
                </a:lnTo>
                <a:lnTo>
                  <a:pt x="15216" y="3420"/>
                </a:lnTo>
                <a:lnTo>
                  <a:pt x="15094" y="3176"/>
                </a:lnTo>
                <a:lnTo>
                  <a:pt x="14972" y="2956"/>
                </a:lnTo>
                <a:lnTo>
                  <a:pt x="14801" y="2736"/>
                </a:lnTo>
                <a:lnTo>
                  <a:pt x="14630" y="2541"/>
                </a:lnTo>
                <a:lnTo>
                  <a:pt x="14435" y="2370"/>
                </a:lnTo>
                <a:lnTo>
                  <a:pt x="14215" y="2199"/>
                </a:lnTo>
                <a:lnTo>
                  <a:pt x="13995" y="2077"/>
                </a:lnTo>
                <a:lnTo>
                  <a:pt x="13751" y="1954"/>
                </a:lnTo>
                <a:lnTo>
                  <a:pt x="13507" y="1857"/>
                </a:lnTo>
                <a:lnTo>
                  <a:pt x="13238" y="1784"/>
                </a:lnTo>
                <a:lnTo>
                  <a:pt x="12969" y="1759"/>
                </a:lnTo>
                <a:lnTo>
                  <a:pt x="12676" y="1735"/>
                </a:lnTo>
                <a:lnTo>
                  <a:pt x="12334" y="1759"/>
                </a:lnTo>
                <a:lnTo>
                  <a:pt x="11992" y="1832"/>
                </a:lnTo>
                <a:lnTo>
                  <a:pt x="11650" y="1930"/>
                </a:lnTo>
                <a:lnTo>
                  <a:pt x="11357" y="2077"/>
                </a:lnTo>
                <a:lnTo>
                  <a:pt x="11186" y="1857"/>
                </a:lnTo>
                <a:lnTo>
                  <a:pt x="11015" y="1637"/>
                </a:lnTo>
                <a:lnTo>
                  <a:pt x="10844" y="1417"/>
                </a:lnTo>
                <a:lnTo>
                  <a:pt x="10649" y="1222"/>
                </a:lnTo>
                <a:lnTo>
                  <a:pt x="10454" y="1051"/>
                </a:lnTo>
                <a:lnTo>
                  <a:pt x="10234" y="880"/>
                </a:lnTo>
                <a:lnTo>
                  <a:pt x="9990" y="709"/>
                </a:lnTo>
                <a:lnTo>
                  <a:pt x="9745" y="562"/>
                </a:lnTo>
                <a:lnTo>
                  <a:pt x="9501" y="440"/>
                </a:lnTo>
                <a:lnTo>
                  <a:pt x="9257" y="318"/>
                </a:lnTo>
                <a:lnTo>
                  <a:pt x="8988" y="220"/>
                </a:lnTo>
                <a:lnTo>
                  <a:pt x="8720" y="147"/>
                </a:lnTo>
                <a:lnTo>
                  <a:pt x="8427" y="74"/>
                </a:lnTo>
                <a:lnTo>
                  <a:pt x="8158" y="25"/>
                </a:lnTo>
                <a:lnTo>
                  <a:pt x="7865" y="1"/>
                </a:lnTo>
                <a:close/>
              </a:path>
            </a:pathLst>
          </a:custGeom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618"/>
          <p:cNvSpPr/>
          <p:nvPr/>
        </p:nvSpPr>
        <p:spPr>
          <a:xfrm>
            <a:off x="6718069" y="3505200"/>
            <a:ext cx="485892" cy="485852"/>
          </a:xfrm>
          <a:custGeom>
            <a:avLst/>
            <a:gdLst/>
            <a:ahLst/>
            <a:cxnLst/>
            <a:rect l="0" t="0" r="0" b="0"/>
            <a:pathLst>
              <a:path w="18758" h="18757" extrusionOk="0">
                <a:moveTo>
                  <a:pt x="10039" y="2467"/>
                </a:moveTo>
                <a:lnTo>
                  <a:pt x="10380" y="2491"/>
                </a:lnTo>
                <a:lnTo>
                  <a:pt x="10674" y="2516"/>
                </a:lnTo>
                <a:lnTo>
                  <a:pt x="10869" y="2540"/>
                </a:lnTo>
                <a:lnTo>
                  <a:pt x="10967" y="2564"/>
                </a:lnTo>
                <a:lnTo>
                  <a:pt x="10991" y="2589"/>
                </a:lnTo>
                <a:lnTo>
                  <a:pt x="10967" y="2638"/>
                </a:lnTo>
                <a:lnTo>
                  <a:pt x="10893" y="2784"/>
                </a:lnTo>
                <a:lnTo>
                  <a:pt x="10771" y="2955"/>
                </a:lnTo>
                <a:lnTo>
                  <a:pt x="10600" y="3151"/>
                </a:lnTo>
                <a:lnTo>
                  <a:pt x="10405" y="3322"/>
                </a:lnTo>
                <a:lnTo>
                  <a:pt x="10209" y="3468"/>
                </a:lnTo>
                <a:lnTo>
                  <a:pt x="10039" y="3590"/>
                </a:lnTo>
                <a:lnTo>
                  <a:pt x="9941" y="3615"/>
                </a:lnTo>
                <a:lnTo>
                  <a:pt x="9843" y="3639"/>
                </a:lnTo>
                <a:lnTo>
                  <a:pt x="9745" y="3663"/>
                </a:lnTo>
                <a:lnTo>
                  <a:pt x="9648" y="3737"/>
                </a:lnTo>
                <a:lnTo>
                  <a:pt x="9550" y="3810"/>
                </a:lnTo>
                <a:lnTo>
                  <a:pt x="9452" y="3883"/>
                </a:lnTo>
                <a:lnTo>
                  <a:pt x="9355" y="3957"/>
                </a:lnTo>
                <a:lnTo>
                  <a:pt x="9257" y="3981"/>
                </a:lnTo>
                <a:lnTo>
                  <a:pt x="9159" y="4005"/>
                </a:lnTo>
                <a:lnTo>
                  <a:pt x="9086" y="4005"/>
                </a:lnTo>
                <a:lnTo>
                  <a:pt x="8988" y="4054"/>
                </a:lnTo>
                <a:lnTo>
                  <a:pt x="8866" y="4128"/>
                </a:lnTo>
                <a:lnTo>
                  <a:pt x="8793" y="4201"/>
                </a:lnTo>
                <a:lnTo>
                  <a:pt x="8695" y="4274"/>
                </a:lnTo>
                <a:lnTo>
                  <a:pt x="8598" y="4323"/>
                </a:lnTo>
                <a:lnTo>
                  <a:pt x="8500" y="4372"/>
                </a:lnTo>
                <a:lnTo>
                  <a:pt x="8304" y="4372"/>
                </a:lnTo>
                <a:lnTo>
                  <a:pt x="8207" y="4323"/>
                </a:lnTo>
                <a:lnTo>
                  <a:pt x="8109" y="4274"/>
                </a:lnTo>
                <a:lnTo>
                  <a:pt x="8036" y="4201"/>
                </a:lnTo>
                <a:lnTo>
                  <a:pt x="7963" y="4103"/>
                </a:lnTo>
                <a:lnTo>
                  <a:pt x="7938" y="4005"/>
                </a:lnTo>
                <a:lnTo>
                  <a:pt x="7963" y="3908"/>
                </a:lnTo>
                <a:lnTo>
                  <a:pt x="8036" y="3810"/>
                </a:lnTo>
                <a:lnTo>
                  <a:pt x="8109" y="3712"/>
                </a:lnTo>
                <a:lnTo>
                  <a:pt x="8158" y="3615"/>
                </a:lnTo>
                <a:lnTo>
                  <a:pt x="8207" y="3517"/>
                </a:lnTo>
                <a:lnTo>
                  <a:pt x="8207" y="3419"/>
                </a:lnTo>
                <a:lnTo>
                  <a:pt x="8182" y="3273"/>
                </a:lnTo>
                <a:lnTo>
                  <a:pt x="8158" y="3199"/>
                </a:lnTo>
                <a:lnTo>
                  <a:pt x="8109" y="3151"/>
                </a:lnTo>
                <a:lnTo>
                  <a:pt x="8060" y="3102"/>
                </a:lnTo>
                <a:lnTo>
                  <a:pt x="7987" y="3077"/>
                </a:lnTo>
                <a:lnTo>
                  <a:pt x="7840" y="3053"/>
                </a:lnTo>
                <a:lnTo>
                  <a:pt x="7669" y="3028"/>
                </a:lnTo>
                <a:lnTo>
                  <a:pt x="7596" y="2980"/>
                </a:lnTo>
                <a:lnTo>
                  <a:pt x="7547" y="2955"/>
                </a:lnTo>
                <a:lnTo>
                  <a:pt x="7523" y="2906"/>
                </a:lnTo>
                <a:lnTo>
                  <a:pt x="7547" y="2833"/>
                </a:lnTo>
                <a:lnTo>
                  <a:pt x="7572" y="2760"/>
                </a:lnTo>
                <a:lnTo>
                  <a:pt x="7645" y="2662"/>
                </a:lnTo>
                <a:lnTo>
                  <a:pt x="7694" y="2638"/>
                </a:lnTo>
                <a:lnTo>
                  <a:pt x="7792" y="2589"/>
                </a:lnTo>
                <a:lnTo>
                  <a:pt x="8036" y="2540"/>
                </a:lnTo>
                <a:lnTo>
                  <a:pt x="8329" y="2491"/>
                </a:lnTo>
                <a:lnTo>
                  <a:pt x="8671" y="2467"/>
                </a:lnTo>
                <a:close/>
                <a:moveTo>
                  <a:pt x="11455" y="4763"/>
                </a:moveTo>
                <a:lnTo>
                  <a:pt x="11528" y="4787"/>
                </a:lnTo>
                <a:lnTo>
                  <a:pt x="11577" y="4811"/>
                </a:lnTo>
                <a:lnTo>
                  <a:pt x="11626" y="4885"/>
                </a:lnTo>
                <a:lnTo>
                  <a:pt x="11650" y="4958"/>
                </a:lnTo>
                <a:lnTo>
                  <a:pt x="11626" y="5031"/>
                </a:lnTo>
                <a:lnTo>
                  <a:pt x="11577" y="5153"/>
                </a:lnTo>
                <a:lnTo>
                  <a:pt x="11528" y="5251"/>
                </a:lnTo>
                <a:lnTo>
                  <a:pt x="11455" y="5324"/>
                </a:lnTo>
                <a:lnTo>
                  <a:pt x="11357" y="5398"/>
                </a:lnTo>
                <a:lnTo>
                  <a:pt x="11260" y="5471"/>
                </a:lnTo>
                <a:lnTo>
                  <a:pt x="11162" y="5520"/>
                </a:lnTo>
                <a:lnTo>
                  <a:pt x="10991" y="5520"/>
                </a:lnTo>
                <a:lnTo>
                  <a:pt x="10942" y="5471"/>
                </a:lnTo>
                <a:lnTo>
                  <a:pt x="10893" y="5398"/>
                </a:lnTo>
                <a:lnTo>
                  <a:pt x="10869" y="5324"/>
                </a:lnTo>
                <a:lnTo>
                  <a:pt x="10893" y="5251"/>
                </a:lnTo>
                <a:lnTo>
                  <a:pt x="10942" y="5153"/>
                </a:lnTo>
                <a:lnTo>
                  <a:pt x="10991" y="5031"/>
                </a:lnTo>
                <a:lnTo>
                  <a:pt x="11064" y="4958"/>
                </a:lnTo>
                <a:lnTo>
                  <a:pt x="11162" y="4885"/>
                </a:lnTo>
                <a:lnTo>
                  <a:pt x="11260" y="4811"/>
                </a:lnTo>
                <a:lnTo>
                  <a:pt x="11357" y="4787"/>
                </a:lnTo>
                <a:lnTo>
                  <a:pt x="11455" y="4763"/>
                </a:lnTo>
                <a:close/>
                <a:moveTo>
                  <a:pt x="16437" y="12260"/>
                </a:moveTo>
                <a:lnTo>
                  <a:pt x="16511" y="12285"/>
                </a:lnTo>
                <a:lnTo>
                  <a:pt x="16535" y="12334"/>
                </a:lnTo>
                <a:lnTo>
                  <a:pt x="16559" y="12407"/>
                </a:lnTo>
                <a:lnTo>
                  <a:pt x="16584" y="12578"/>
                </a:lnTo>
                <a:lnTo>
                  <a:pt x="16584" y="12651"/>
                </a:lnTo>
                <a:lnTo>
                  <a:pt x="16535" y="12749"/>
                </a:lnTo>
                <a:lnTo>
                  <a:pt x="16486" y="12871"/>
                </a:lnTo>
                <a:lnTo>
                  <a:pt x="16413" y="12944"/>
                </a:lnTo>
                <a:lnTo>
                  <a:pt x="16340" y="13042"/>
                </a:lnTo>
                <a:lnTo>
                  <a:pt x="16266" y="13140"/>
                </a:lnTo>
                <a:lnTo>
                  <a:pt x="16218" y="13237"/>
                </a:lnTo>
                <a:lnTo>
                  <a:pt x="16218" y="13335"/>
                </a:lnTo>
                <a:lnTo>
                  <a:pt x="16193" y="13482"/>
                </a:lnTo>
                <a:lnTo>
                  <a:pt x="16144" y="13555"/>
                </a:lnTo>
                <a:lnTo>
                  <a:pt x="16120" y="13628"/>
                </a:lnTo>
                <a:lnTo>
                  <a:pt x="16071" y="13653"/>
                </a:lnTo>
                <a:lnTo>
                  <a:pt x="15973" y="13653"/>
                </a:lnTo>
                <a:lnTo>
                  <a:pt x="15924" y="13628"/>
                </a:lnTo>
                <a:lnTo>
                  <a:pt x="15900" y="13555"/>
                </a:lnTo>
                <a:lnTo>
                  <a:pt x="15851" y="13433"/>
                </a:lnTo>
                <a:lnTo>
                  <a:pt x="15851" y="13286"/>
                </a:lnTo>
                <a:lnTo>
                  <a:pt x="15827" y="13140"/>
                </a:lnTo>
                <a:lnTo>
                  <a:pt x="15851" y="12969"/>
                </a:lnTo>
                <a:lnTo>
                  <a:pt x="15924" y="12798"/>
                </a:lnTo>
                <a:lnTo>
                  <a:pt x="15998" y="12627"/>
                </a:lnTo>
                <a:lnTo>
                  <a:pt x="16120" y="12480"/>
                </a:lnTo>
                <a:lnTo>
                  <a:pt x="16242" y="12383"/>
                </a:lnTo>
                <a:lnTo>
                  <a:pt x="16340" y="12309"/>
                </a:lnTo>
                <a:lnTo>
                  <a:pt x="16437" y="12260"/>
                </a:lnTo>
                <a:close/>
                <a:moveTo>
                  <a:pt x="13922" y="3615"/>
                </a:moveTo>
                <a:lnTo>
                  <a:pt x="14239" y="3639"/>
                </a:lnTo>
                <a:lnTo>
                  <a:pt x="14483" y="3639"/>
                </a:lnTo>
                <a:lnTo>
                  <a:pt x="14679" y="3688"/>
                </a:lnTo>
                <a:lnTo>
                  <a:pt x="14777" y="3712"/>
                </a:lnTo>
                <a:lnTo>
                  <a:pt x="14825" y="3737"/>
                </a:lnTo>
                <a:lnTo>
                  <a:pt x="14874" y="3761"/>
                </a:lnTo>
                <a:lnTo>
                  <a:pt x="14923" y="3737"/>
                </a:lnTo>
                <a:lnTo>
                  <a:pt x="14972" y="3712"/>
                </a:lnTo>
                <a:lnTo>
                  <a:pt x="15045" y="3688"/>
                </a:lnTo>
                <a:lnTo>
                  <a:pt x="15143" y="3663"/>
                </a:lnTo>
                <a:lnTo>
                  <a:pt x="15485" y="3639"/>
                </a:lnTo>
                <a:lnTo>
                  <a:pt x="15900" y="4103"/>
                </a:lnTo>
                <a:lnTo>
                  <a:pt x="16291" y="4616"/>
                </a:lnTo>
                <a:lnTo>
                  <a:pt x="16633" y="5153"/>
                </a:lnTo>
                <a:lnTo>
                  <a:pt x="16926" y="5715"/>
                </a:lnTo>
                <a:lnTo>
                  <a:pt x="17194" y="6301"/>
                </a:lnTo>
                <a:lnTo>
                  <a:pt x="17390" y="6912"/>
                </a:lnTo>
                <a:lnTo>
                  <a:pt x="17561" y="7547"/>
                </a:lnTo>
                <a:lnTo>
                  <a:pt x="17683" y="8182"/>
                </a:lnTo>
                <a:lnTo>
                  <a:pt x="17414" y="8157"/>
                </a:lnTo>
                <a:lnTo>
                  <a:pt x="17317" y="8133"/>
                </a:lnTo>
                <a:lnTo>
                  <a:pt x="17268" y="8084"/>
                </a:lnTo>
                <a:lnTo>
                  <a:pt x="17219" y="8060"/>
                </a:lnTo>
                <a:lnTo>
                  <a:pt x="17146" y="8035"/>
                </a:lnTo>
                <a:lnTo>
                  <a:pt x="16975" y="8011"/>
                </a:lnTo>
                <a:lnTo>
                  <a:pt x="16877" y="7986"/>
                </a:lnTo>
                <a:lnTo>
                  <a:pt x="16779" y="7938"/>
                </a:lnTo>
                <a:lnTo>
                  <a:pt x="16682" y="7889"/>
                </a:lnTo>
                <a:lnTo>
                  <a:pt x="16584" y="7815"/>
                </a:lnTo>
                <a:lnTo>
                  <a:pt x="16511" y="7742"/>
                </a:lnTo>
                <a:lnTo>
                  <a:pt x="16437" y="7693"/>
                </a:lnTo>
                <a:lnTo>
                  <a:pt x="16364" y="7693"/>
                </a:lnTo>
                <a:lnTo>
                  <a:pt x="16315" y="7718"/>
                </a:lnTo>
                <a:lnTo>
                  <a:pt x="16291" y="7767"/>
                </a:lnTo>
                <a:lnTo>
                  <a:pt x="16291" y="7840"/>
                </a:lnTo>
                <a:lnTo>
                  <a:pt x="16340" y="7913"/>
                </a:lnTo>
                <a:lnTo>
                  <a:pt x="16413" y="8011"/>
                </a:lnTo>
                <a:lnTo>
                  <a:pt x="16486" y="8084"/>
                </a:lnTo>
                <a:lnTo>
                  <a:pt x="16584" y="8133"/>
                </a:lnTo>
                <a:lnTo>
                  <a:pt x="16706" y="8182"/>
                </a:lnTo>
                <a:lnTo>
                  <a:pt x="16779" y="8182"/>
                </a:lnTo>
                <a:lnTo>
                  <a:pt x="16877" y="8206"/>
                </a:lnTo>
                <a:lnTo>
                  <a:pt x="16975" y="8255"/>
                </a:lnTo>
                <a:lnTo>
                  <a:pt x="17072" y="8304"/>
                </a:lnTo>
                <a:lnTo>
                  <a:pt x="17170" y="8377"/>
                </a:lnTo>
                <a:lnTo>
                  <a:pt x="17194" y="8426"/>
                </a:lnTo>
                <a:lnTo>
                  <a:pt x="17219" y="8475"/>
                </a:lnTo>
                <a:lnTo>
                  <a:pt x="17194" y="8621"/>
                </a:lnTo>
                <a:lnTo>
                  <a:pt x="17097" y="8792"/>
                </a:lnTo>
                <a:lnTo>
                  <a:pt x="16975" y="8963"/>
                </a:lnTo>
                <a:lnTo>
                  <a:pt x="16804" y="9110"/>
                </a:lnTo>
                <a:lnTo>
                  <a:pt x="16657" y="9232"/>
                </a:lnTo>
                <a:lnTo>
                  <a:pt x="16511" y="9305"/>
                </a:lnTo>
                <a:lnTo>
                  <a:pt x="16413" y="9330"/>
                </a:lnTo>
                <a:lnTo>
                  <a:pt x="16242" y="9354"/>
                </a:lnTo>
                <a:lnTo>
                  <a:pt x="16169" y="9378"/>
                </a:lnTo>
                <a:lnTo>
                  <a:pt x="16120" y="9427"/>
                </a:lnTo>
                <a:lnTo>
                  <a:pt x="16071" y="9452"/>
                </a:lnTo>
                <a:lnTo>
                  <a:pt x="16022" y="9476"/>
                </a:lnTo>
                <a:lnTo>
                  <a:pt x="15973" y="9452"/>
                </a:lnTo>
                <a:lnTo>
                  <a:pt x="15924" y="9427"/>
                </a:lnTo>
                <a:lnTo>
                  <a:pt x="15900" y="9378"/>
                </a:lnTo>
                <a:lnTo>
                  <a:pt x="15851" y="9305"/>
                </a:lnTo>
                <a:lnTo>
                  <a:pt x="15827" y="9134"/>
                </a:lnTo>
                <a:lnTo>
                  <a:pt x="15802" y="9037"/>
                </a:lnTo>
                <a:lnTo>
                  <a:pt x="15729" y="8890"/>
                </a:lnTo>
                <a:lnTo>
                  <a:pt x="15607" y="8743"/>
                </a:lnTo>
                <a:lnTo>
                  <a:pt x="15460" y="8573"/>
                </a:lnTo>
                <a:lnTo>
                  <a:pt x="15314" y="8402"/>
                </a:lnTo>
                <a:lnTo>
                  <a:pt x="15192" y="8255"/>
                </a:lnTo>
                <a:lnTo>
                  <a:pt x="15094" y="8108"/>
                </a:lnTo>
                <a:lnTo>
                  <a:pt x="15070" y="8011"/>
                </a:lnTo>
                <a:lnTo>
                  <a:pt x="15070" y="7938"/>
                </a:lnTo>
                <a:lnTo>
                  <a:pt x="15045" y="7889"/>
                </a:lnTo>
                <a:lnTo>
                  <a:pt x="15021" y="7889"/>
                </a:lnTo>
                <a:lnTo>
                  <a:pt x="14972" y="7913"/>
                </a:lnTo>
                <a:lnTo>
                  <a:pt x="14948" y="7962"/>
                </a:lnTo>
                <a:lnTo>
                  <a:pt x="14899" y="8035"/>
                </a:lnTo>
                <a:lnTo>
                  <a:pt x="14874" y="8182"/>
                </a:lnTo>
                <a:lnTo>
                  <a:pt x="14899" y="8279"/>
                </a:lnTo>
                <a:lnTo>
                  <a:pt x="14972" y="8402"/>
                </a:lnTo>
                <a:lnTo>
                  <a:pt x="15045" y="8548"/>
                </a:lnTo>
                <a:lnTo>
                  <a:pt x="15167" y="8670"/>
                </a:lnTo>
                <a:lnTo>
                  <a:pt x="15265" y="8792"/>
                </a:lnTo>
                <a:lnTo>
                  <a:pt x="15363" y="8914"/>
                </a:lnTo>
                <a:lnTo>
                  <a:pt x="15436" y="9037"/>
                </a:lnTo>
                <a:lnTo>
                  <a:pt x="15460" y="9134"/>
                </a:lnTo>
                <a:lnTo>
                  <a:pt x="15460" y="9232"/>
                </a:lnTo>
                <a:lnTo>
                  <a:pt x="15509" y="9330"/>
                </a:lnTo>
                <a:lnTo>
                  <a:pt x="15558" y="9427"/>
                </a:lnTo>
                <a:lnTo>
                  <a:pt x="15631" y="9525"/>
                </a:lnTo>
                <a:lnTo>
                  <a:pt x="15753" y="9598"/>
                </a:lnTo>
                <a:lnTo>
                  <a:pt x="15900" y="9647"/>
                </a:lnTo>
                <a:lnTo>
                  <a:pt x="16047" y="9696"/>
                </a:lnTo>
                <a:lnTo>
                  <a:pt x="16218" y="9720"/>
                </a:lnTo>
                <a:lnTo>
                  <a:pt x="16364" y="9720"/>
                </a:lnTo>
                <a:lnTo>
                  <a:pt x="16486" y="9769"/>
                </a:lnTo>
                <a:lnTo>
                  <a:pt x="16559" y="9818"/>
                </a:lnTo>
                <a:lnTo>
                  <a:pt x="16584" y="9867"/>
                </a:lnTo>
                <a:lnTo>
                  <a:pt x="16584" y="9916"/>
                </a:lnTo>
                <a:lnTo>
                  <a:pt x="16559" y="10013"/>
                </a:lnTo>
                <a:lnTo>
                  <a:pt x="16437" y="10209"/>
                </a:lnTo>
                <a:lnTo>
                  <a:pt x="16242" y="10429"/>
                </a:lnTo>
                <a:lnTo>
                  <a:pt x="16022" y="10673"/>
                </a:lnTo>
                <a:lnTo>
                  <a:pt x="15802" y="10917"/>
                </a:lnTo>
                <a:lnTo>
                  <a:pt x="15631" y="11186"/>
                </a:lnTo>
                <a:lnTo>
                  <a:pt x="15485" y="11430"/>
                </a:lnTo>
                <a:lnTo>
                  <a:pt x="15460" y="11528"/>
                </a:lnTo>
                <a:lnTo>
                  <a:pt x="15460" y="11625"/>
                </a:lnTo>
                <a:lnTo>
                  <a:pt x="15460" y="11772"/>
                </a:lnTo>
                <a:lnTo>
                  <a:pt x="15485" y="11918"/>
                </a:lnTo>
                <a:lnTo>
                  <a:pt x="15509" y="12016"/>
                </a:lnTo>
                <a:lnTo>
                  <a:pt x="15558" y="12089"/>
                </a:lnTo>
                <a:lnTo>
                  <a:pt x="15583" y="12138"/>
                </a:lnTo>
                <a:lnTo>
                  <a:pt x="15607" y="12212"/>
                </a:lnTo>
                <a:lnTo>
                  <a:pt x="15631" y="12383"/>
                </a:lnTo>
                <a:lnTo>
                  <a:pt x="15607" y="12480"/>
                </a:lnTo>
                <a:lnTo>
                  <a:pt x="15509" y="12651"/>
                </a:lnTo>
                <a:lnTo>
                  <a:pt x="15363" y="12847"/>
                </a:lnTo>
                <a:lnTo>
                  <a:pt x="15167" y="13042"/>
                </a:lnTo>
                <a:lnTo>
                  <a:pt x="14972" y="13237"/>
                </a:lnTo>
                <a:lnTo>
                  <a:pt x="14825" y="13433"/>
                </a:lnTo>
                <a:lnTo>
                  <a:pt x="14728" y="13604"/>
                </a:lnTo>
                <a:lnTo>
                  <a:pt x="14679" y="13701"/>
                </a:lnTo>
                <a:lnTo>
                  <a:pt x="14654" y="13823"/>
                </a:lnTo>
                <a:lnTo>
                  <a:pt x="14581" y="13970"/>
                </a:lnTo>
                <a:lnTo>
                  <a:pt x="14459" y="14117"/>
                </a:lnTo>
                <a:lnTo>
                  <a:pt x="14313" y="14288"/>
                </a:lnTo>
                <a:lnTo>
                  <a:pt x="14142" y="14434"/>
                </a:lnTo>
                <a:lnTo>
                  <a:pt x="13995" y="14556"/>
                </a:lnTo>
                <a:lnTo>
                  <a:pt x="13848" y="14629"/>
                </a:lnTo>
                <a:lnTo>
                  <a:pt x="13726" y="14654"/>
                </a:lnTo>
                <a:lnTo>
                  <a:pt x="13653" y="14654"/>
                </a:lnTo>
                <a:lnTo>
                  <a:pt x="13555" y="14605"/>
                </a:lnTo>
                <a:lnTo>
                  <a:pt x="13458" y="14556"/>
                </a:lnTo>
                <a:lnTo>
                  <a:pt x="13360" y="14483"/>
                </a:lnTo>
                <a:lnTo>
                  <a:pt x="13287" y="14385"/>
                </a:lnTo>
                <a:lnTo>
                  <a:pt x="13213" y="14288"/>
                </a:lnTo>
                <a:lnTo>
                  <a:pt x="13189" y="14190"/>
                </a:lnTo>
                <a:lnTo>
                  <a:pt x="13165" y="14092"/>
                </a:lnTo>
                <a:lnTo>
                  <a:pt x="13140" y="13921"/>
                </a:lnTo>
                <a:lnTo>
                  <a:pt x="13116" y="13848"/>
                </a:lnTo>
                <a:lnTo>
                  <a:pt x="13067" y="13799"/>
                </a:lnTo>
                <a:lnTo>
                  <a:pt x="13043" y="13750"/>
                </a:lnTo>
                <a:lnTo>
                  <a:pt x="12994" y="13677"/>
                </a:lnTo>
                <a:lnTo>
                  <a:pt x="12969" y="13530"/>
                </a:lnTo>
                <a:lnTo>
                  <a:pt x="12945" y="13359"/>
                </a:lnTo>
                <a:lnTo>
                  <a:pt x="12920" y="13286"/>
                </a:lnTo>
                <a:lnTo>
                  <a:pt x="12872" y="13237"/>
                </a:lnTo>
                <a:lnTo>
                  <a:pt x="12847" y="13164"/>
                </a:lnTo>
                <a:lnTo>
                  <a:pt x="12823" y="13066"/>
                </a:lnTo>
                <a:lnTo>
                  <a:pt x="12798" y="12920"/>
                </a:lnTo>
                <a:lnTo>
                  <a:pt x="12774" y="12749"/>
                </a:lnTo>
                <a:lnTo>
                  <a:pt x="12798" y="12602"/>
                </a:lnTo>
                <a:lnTo>
                  <a:pt x="12823" y="12456"/>
                </a:lnTo>
                <a:lnTo>
                  <a:pt x="12847" y="12358"/>
                </a:lnTo>
                <a:lnTo>
                  <a:pt x="12872" y="12285"/>
                </a:lnTo>
                <a:lnTo>
                  <a:pt x="12920" y="12236"/>
                </a:lnTo>
                <a:lnTo>
                  <a:pt x="12945" y="12163"/>
                </a:lnTo>
                <a:lnTo>
                  <a:pt x="12969" y="11992"/>
                </a:lnTo>
                <a:lnTo>
                  <a:pt x="12945" y="11894"/>
                </a:lnTo>
                <a:lnTo>
                  <a:pt x="12896" y="11772"/>
                </a:lnTo>
                <a:lnTo>
                  <a:pt x="12798" y="11650"/>
                </a:lnTo>
                <a:lnTo>
                  <a:pt x="12701" y="11528"/>
                </a:lnTo>
                <a:lnTo>
                  <a:pt x="12578" y="11381"/>
                </a:lnTo>
                <a:lnTo>
                  <a:pt x="12481" y="11210"/>
                </a:lnTo>
                <a:lnTo>
                  <a:pt x="12432" y="11015"/>
                </a:lnTo>
                <a:lnTo>
                  <a:pt x="12408" y="10844"/>
                </a:lnTo>
                <a:lnTo>
                  <a:pt x="12408" y="10697"/>
                </a:lnTo>
                <a:lnTo>
                  <a:pt x="12383" y="10551"/>
                </a:lnTo>
                <a:lnTo>
                  <a:pt x="12334" y="10453"/>
                </a:lnTo>
                <a:lnTo>
                  <a:pt x="12310" y="10380"/>
                </a:lnTo>
                <a:lnTo>
                  <a:pt x="12261" y="10331"/>
                </a:lnTo>
                <a:lnTo>
                  <a:pt x="12188" y="10307"/>
                </a:lnTo>
                <a:lnTo>
                  <a:pt x="12017" y="10282"/>
                </a:lnTo>
                <a:lnTo>
                  <a:pt x="11870" y="10307"/>
                </a:lnTo>
                <a:lnTo>
                  <a:pt x="11797" y="10331"/>
                </a:lnTo>
                <a:lnTo>
                  <a:pt x="11748" y="10380"/>
                </a:lnTo>
                <a:lnTo>
                  <a:pt x="11675" y="10429"/>
                </a:lnTo>
                <a:lnTo>
                  <a:pt x="11553" y="10453"/>
                </a:lnTo>
                <a:lnTo>
                  <a:pt x="11406" y="10478"/>
                </a:lnTo>
                <a:lnTo>
                  <a:pt x="11260" y="10478"/>
                </a:lnTo>
                <a:lnTo>
                  <a:pt x="11089" y="10453"/>
                </a:lnTo>
                <a:lnTo>
                  <a:pt x="10893" y="10355"/>
                </a:lnTo>
                <a:lnTo>
                  <a:pt x="10674" y="10233"/>
                </a:lnTo>
                <a:lnTo>
                  <a:pt x="10503" y="10087"/>
                </a:lnTo>
                <a:lnTo>
                  <a:pt x="10429" y="10013"/>
                </a:lnTo>
                <a:lnTo>
                  <a:pt x="10356" y="9891"/>
                </a:lnTo>
                <a:lnTo>
                  <a:pt x="10234" y="9598"/>
                </a:lnTo>
                <a:lnTo>
                  <a:pt x="10161" y="9281"/>
                </a:lnTo>
                <a:lnTo>
                  <a:pt x="10112" y="8963"/>
                </a:lnTo>
                <a:lnTo>
                  <a:pt x="10136" y="8792"/>
                </a:lnTo>
                <a:lnTo>
                  <a:pt x="10161" y="8621"/>
                </a:lnTo>
                <a:lnTo>
                  <a:pt x="10258" y="8279"/>
                </a:lnTo>
                <a:lnTo>
                  <a:pt x="10332" y="8108"/>
                </a:lnTo>
                <a:lnTo>
                  <a:pt x="10405" y="7962"/>
                </a:lnTo>
                <a:lnTo>
                  <a:pt x="10503" y="7815"/>
                </a:lnTo>
                <a:lnTo>
                  <a:pt x="10600" y="7718"/>
                </a:lnTo>
                <a:lnTo>
                  <a:pt x="10796" y="7522"/>
                </a:lnTo>
                <a:lnTo>
                  <a:pt x="10991" y="7376"/>
                </a:lnTo>
                <a:lnTo>
                  <a:pt x="11162" y="7278"/>
                </a:lnTo>
                <a:lnTo>
                  <a:pt x="11260" y="7229"/>
                </a:lnTo>
                <a:lnTo>
                  <a:pt x="11431" y="7205"/>
                </a:lnTo>
                <a:lnTo>
                  <a:pt x="11504" y="7180"/>
                </a:lnTo>
                <a:lnTo>
                  <a:pt x="11553" y="7132"/>
                </a:lnTo>
                <a:lnTo>
                  <a:pt x="11626" y="7107"/>
                </a:lnTo>
                <a:lnTo>
                  <a:pt x="11724" y="7083"/>
                </a:lnTo>
                <a:lnTo>
                  <a:pt x="11870" y="7058"/>
                </a:lnTo>
                <a:lnTo>
                  <a:pt x="12188" y="7058"/>
                </a:lnTo>
                <a:lnTo>
                  <a:pt x="12359" y="7107"/>
                </a:lnTo>
                <a:lnTo>
                  <a:pt x="12481" y="7156"/>
                </a:lnTo>
                <a:lnTo>
                  <a:pt x="12603" y="7229"/>
                </a:lnTo>
                <a:lnTo>
                  <a:pt x="12676" y="7303"/>
                </a:lnTo>
                <a:lnTo>
                  <a:pt x="12774" y="7376"/>
                </a:lnTo>
                <a:lnTo>
                  <a:pt x="12896" y="7425"/>
                </a:lnTo>
                <a:lnTo>
                  <a:pt x="12969" y="7425"/>
                </a:lnTo>
                <a:lnTo>
                  <a:pt x="13140" y="7449"/>
                </a:lnTo>
                <a:lnTo>
                  <a:pt x="13213" y="7498"/>
                </a:lnTo>
                <a:lnTo>
                  <a:pt x="13262" y="7522"/>
                </a:lnTo>
                <a:lnTo>
                  <a:pt x="13311" y="7547"/>
                </a:lnTo>
                <a:lnTo>
                  <a:pt x="13360" y="7571"/>
                </a:lnTo>
                <a:lnTo>
                  <a:pt x="13409" y="7547"/>
                </a:lnTo>
                <a:lnTo>
                  <a:pt x="13458" y="7522"/>
                </a:lnTo>
                <a:lnTo>
                  <a:pt x="13507" y="7498"/>
                </a:lnTo>
                <a:lnTo>
                  <a:pt x="13580" y="7449"/>
                </a:lnTo>
                <a:lnTo>
                  <a:pt x="13726" y="7425"/>
                </a:lnTo>
                <a:lnTo>
                  <a:pt x="13897" y="7449"/>
                </a:lnTo>
                <a:lnTo>
                  <a:pt x="13971" y="7498"/>
                </a:lnTo>
                <a:lnTo>
                  <a:pt x="14019" y="7522"/>
                </a:lnTo>
                <a:lnTo>
                  <a:pt x="14093" y="7571"/>
                </a:lnTo>
                <a:lnTo>
                  <a:pt x="14190" y="7596"/>
                </a:lnTo>
                <a:lnTo>
                  <a:pt x="14337" y="7620"/>
                </a:lnTo>
                <a:lnTo>
                  <a:pt x="14654" y="7620"/>
                </a:lnTo>
                <a:lnTo>
                  <a:pt x="14801" y="7596"/>
                </a:lnTo>
                <a:lnTo>
                  <a:pt x="14899" y="7571"/>
                </a:lnTo>
                <a:lnTo>
                  <a:pt x="14972" y="7522"/>
                </a:lnTo>
                <a:lnTo>
                  <a:pt x="15021" y="7473"/>
                </a:lnTo>
                <a:lnTo>
                  <a:pt x="15045" y="7400"/>
                </a:lnTo>
                <a:lnTo>
                  <a:pt x="15070" y="7229"/>
                </a:lnTo>
                <a:lnTo>
                  <a:pt x="15070" y="7205"/>
                </a:lnTo>
                <a:lnTo>
                  <a:pt x="15045" y="7156"/>
                </a:lnTo>
                <a:lnTo>
                  <a:pt x="14948" y="7107"/>
                </a:lnTo>
                <a:lnTo>
                  <a:pt x="14825" y="7058"/>
                </a:lnTo>
                <a:lnTo>
                  <a:pt x="14679" y="7058"/>
                </a:lnTo>
                <a:lnTo>
                  <a:pt x="14532" y="7034"/>
                </a:lnTo>
                <a:lnTo>
                  <a:pt x="14361" y="6985"/>
                </a:lnTo>
                <a:lnTo>
                  <a:pt x="14215" y="6936"/>
                </a:lnTo>
                <a:lnTo>
                  <a:pt x="14117" y="6863"/>
                </a:lnTo>
                <a:lnTo>
                  <a:pt x="14019" y="6790"/>
                </a:lnTo>
                <a:lnTo>
                  <a:pt x="13922" y="6716"/>
                </a:lnTo>
                <a:lnTo>
                  <a:pt x="13824" y="6692"/>
                </a:lnTo>
                <a:lnTo>
                  <a:pt x="13726" y="6668"/>
                </a:lnTo>
                <a:lnTo>
                  <a:pt x="13653" y="6643"/>
                </a:lnTo>
                <a:lnTo>
                  <a:pt x="13555" y="6619"/>
                </a:lnTo>
                <a:lnTo>
                  <a:pt x="13458" y="6545"/>
                </a:lnTo>
                <a:lnTo>
                  <a:pt x="13360" y="6472"/>
                </a:lnTo>
                <a:lnTo>
                  <a:pt x="13287" y="6399"/>
                </a:lnTo>
                <a:lnTo>
                  <a:pt x="13189" y="6374"/>
                </a:lnTo>
                <a:lnTo>
                  <a:pt x="13116" y="6350"/>
                </a:lnTo>
                <a:lnTo>
                  <a:pt x="13067" y="6374"/>
                </a:lnTo>
                <a:lnTo>
                  <a:pt x="13018" y="6399"/>
                </a:lnTo>
                <a:lnTo>
                  <a:pt x="12945" y="6399"/>
                </a:lnTo>
                <a:lnTo>
                  <a:pt x="12872" y="6350"/>
                </a:lnTo>
                <a:lnTo>
                  <a:pt x="12774" y="6277"/>
                </a:lnTo>
                <a:lnTo>
                  <a:pt x="12701" y="6228"/>
                </a:lnTo>
                <a:lnTo>
                  <a:pt x="12627" y="6179"/>
                </a:lnTo>
                <a:lnTo>
                  <a:pt x="12505" y="6179"/>
                </a:lnTo>
                <a:lnTo>
                  <a:pt x="12456" y="6228"/>
                </a:lnTo>
                <a:lnTo>
                  <a:pt x="12383" y="6252"/>
                </a:lnTo>
                <a:lnTo>
                  <a:pt x="12212" y="6277"/>
                </a:lnTo>
                <a:lnTo>
                  <a:pt x="12114" y="6326"/>
                </a:lnTo>
                <a:lnTo>
                  <a:pt x="11968" y="6399"/>
                </a:lnTo>
                <a:lnTo>
                  <a:pt x="11797" y="6521"/>
                </a:lnTo>
                <a:lnTo>
                  <a:pt x="11650" y="6668"/>
                </a:lnTo>
                <a:lnTo>
                  <a:pt x="11479" y="6814"/>
                </a:lnTo>
                <a:lnTo>
                  <a:pt x="11309" y="6936"/>
                </a:lnTo>
                <a:lnTo>
                  <a:pt x="11186" y="7009"/>
                </a:lnTo>
                <a:lnTo>
                  <a:pt x="11064" y="7058"/>
                </a:lnTo>
                <a:lnTo>
                  <a:pt x="10918" y="7009"/>
                </a:lnTo>
                <a:lnTo>
                  <a:pt x="10844" y="6985"/>
                </a:lnTo>
                <a:lnTo>
                  <a:pt x="10796" y="6961"/>
                </a:lnTo>
                <a:lnTo>
                  <a:pt x="10747" y="6912"/>
                </a:lnTo>
                <a:lnTo>
                  <a:pt x="10722" y="6838"/>
                </a:lnTo>
                <a:lnTo>
                  <a:pt x="10698" y="6668"/>
                </a:lnTo>
                <a:lnTo>
                  <a:pt x="10722" y="6497"/>
                </a:lnTo>
                <a:lnTo>
                  <a:pt x="10747" y="6423"/>
                </a:lnTo>
                <a:lnTo>
                  <a:pt x="10796" y="6374"/>
                </a:lnTo>
                <a:lnTo>
                  <a:pt x="10844" y="6350"/>
                </a:lnTo>
                <a:lnTo>
                  <a:pt x="10967" y="6326"/>
                </a:lnTo>
                <a:lnTo>
                  <a:pt x="11113" y="6301"/>
                </a:lnTo>
                <a:lnTo>
                  <a:pt x="11260" y="6277"/>
                </a:lnTo>
                <a:lnTo>
                  <a:pt x="11406" y="6277"/>
                </a:lnTo>
                <a:lnTo>
                  <a:pt x="11528" y="6228"/>
                </a:lnTo>
                <a:lnTo>
                  <a:pt x="11602" y="6179"/>
                </a:lnTo>
                <a:lnTo>
                  <a:pt x="11626" y="6130"/>
                </a:lnTo>
                <a:lnTo>
                  <a:pt x="11650" y="6106"/>
                </a:lnTo>
                <a:lnTo>
                  <a:pt x="11602" y="5935"/>
                </a:lnTo>
                <a:lnTo>
                  <a:pt x="11577" y="5862"/>
                </a:lnTo>
                <a:lnTo>
                  <a:pt x="11553" y="5813"/>
                </a:lnTo>
                <a:lnTo>
                  <a:pt x="11504" y="5764"/>
                </a:lnTo>
                <a:lnTo>
                  <a:pt x="11504" y="5715"/>
                </a:lnTo>
                <a:lnTo>
                  <a:pt x="11504" y="5666"/>
                </a:lnTo>
                <a:lnTo>
                  <a:pt x="11553" y="5617"/>
                </a:lnTo>
                <a:lnTo>
                  <a:pt x="11602" y="5593"/>
                </a:lnTo>
                <a:lnTo>
                  <a:pt x="11675" y="5544"/>
                </a:lnTo>
                <a:lnTo>
                  <a:pt x="11821" y="5520"/>
                </a:lnTo>
                <a:lnTo>
                  <a:pt x="11919" y="5520"/>
                </a:lnTo>
                <a:lnTo>
                  <a:pt x="12017" y="5471"/>
                </a:lnTo>
                <a:lnTo>
                  <a:pt x="12114" y="5398"/>
                </a:lnTo>
                <a:lnTo>
                  <a:pt x="12212" y="5324"/>
                </a:lnTo>
                <a:lnTo>
                  <a:pt x="12285" y="5251"/>
                </a:lnTo>
                <a:lnTo>
                  <a:pt x="12359" y="5153"/>
                </a:lnTo>
                <a:lnTo>
                  <a:pt x="12383" y="5031"/>
                </a:lnTo>
                <a:lnTo>
                  <a:pt x="12408" y="4958"/>
                </a:lnTo>
                <a:lnTo>
                  <a:pt x="12383" y="4787"/>
                </a:lnTo>
                <a:lnTo>
                  <a:pt x="12334" y="4714"/>
                </a:lnTo>
                <a:lnTo>
                  <a:pt x="12310" y="4665"/>
                </a:lnTo>
                <a:lnTo>
                  <a:pt x="12310" y="4640"/>
                </a:lnTo>
                <a:lnTo>
                  <a:pt x="12310" y="4592"/>
                </a:lnTo>
                <a:lnTo>
                  <a:pt x="12383" y="4469"/>
                </a:lnTo>
                <a:lnTo>
                  <a:pt x="12505" y="4298"/>
                </a:lnTo>
                <a:lnTo>
                  <a:pt x="12701" y="4103"/>
                </a:lnTo>
                <a:lnTo>
                  <a:pt x="12798" y="4005"/>
                </a:lnTo>
                <a:lnTo>
                  <a:pt x="12945" y="3908"/>
                </a:lnTo>
                <a:lnTo>
                  <a:pt x="13091" y="3834"/>
                </a:lnTo>
                <a:lnTo>
                  <a:pt x="13262" y="3761"/>
                </a:lnTo>
                <a:lnTo>
                  <a:pt x="13604" y="3663"/>
                </a:lnTo>
                <a:lnTo>
                  <a:pt x="13775" y="3639"/>
                </a:lnTo>
                <a:lnTo>
                  <a:pt x="13922" y="3615"/>
                </a:lnTo>
                <a:close/>
                <a:moveTo>
                  <a:pt x="6888" y="2467"/>
                </a:moveTo>
                <a:lnTo>
                  <a:pt x="6986" y="2491"/>
                </a:lnTo>
                <a:lnTo>
                  <a:pt x="7083" y="2516"/>
                </a:lnTo>
                <a:lnTo>
                  <a:pt x="7132" y="2540"/>
                </a:lnTo>
                <a:lnTo>
                  <a:pt x="7181" y="2589"/>
                </a:lnTo>
                <a:lnTo>
                  <a:pt x="7181" y="2638"/>
                </a:lnTo>
                <a:lnTo>
                  <a:pt x="7181" y="2711"/>
                </a:lnTo>
                <a:lnTo>
                  <a:pt x="7132" y="2784"/>
                </a:lnTo>
                <a:lnTo>
                  <a:pt x="7083" y="2858"/>
                </a:lnTo>
                <a:lnTo>
                  <a:pt x="6937" y="3028"/>
                </a:lnTo>
                <a:lnTo>
                  <a:pt x="6864" y="3175"/>
                </a:lnTo>
                <a:lnTo>
                  <a:pt x="6839" y="3322"/>
                </a:lnTo>
                <a:lnTo>
                  <a:pt x="6864" y="3395"/>
                </a:lnTo>
                <a:lnTo>
                  <a:pt x="6888" y="3419"/>
                </a:lnTo>
                <a:lnTo>
                  <a:pt x="6961" y="3517"/>
                </a:lnTo>
                <a:lnTo>
                  <a:pt x="7010" y="3615"/>
                </a:lnTo>
                <a:lnTo>
                  <a:pt x="7059" y="3712"/>
                </a:lnTo>
                <a:lnTo>
                  <a:pt x="7083" y="3810"/>
                </a:lnTo>
                <a:lnTo>
                  <a:pt x="7059" y="3908"/>
                </a:lnTo>
                <a:lnTo>
                  <a:pt x="7010" y="4005"/>
                </a:lnTo>
                <a:lnTo>
                  <a:pt x="6961" y="4103"/>
                </a:lnTo>
                <a:lnTo>
                  <a:pt x="6888" y="4201"/>
                </a:lnTo>
                <a:lnTo>
                  <a:pt x="6839" y="4225"/>
                </a:lnTo>
                <a:lnTo>
                  <a:pt x="6644" y="4225"/>
                </a:lnTo>
                <a:lnTo>
                  <a:pt x="6473" y="4128"/>
                </a:lnTo>
                <a:lnTo>
                  <a:pt x="6302" y="4005"/>
                </a:lnTo>
                <a:lnTo>
                  <a:pt x="6155" y="3859"/>
                </a:lnTo>
                <a:lnTo>
                  <a:pt x="5984" y="3786"/>
                </a:lnTo>
                <a:lnTo>
                  <a:pt x="5838" y="3761"/>
                </a:lnTo>
                <a:lnTo>
                  <a:pt x="5789" y="3786"/>
                </a:lnTo>
                <a:lnTo>
                  <a:pt x="5740" y="3810"/>
                </a:lnTo>
                <a:lnTo>
                  <a:pt x="5642" y="3883"/>
                </a:lnTo>
                <a:lnTo>
                  <a:pt x="5545" y="3957"/>
                </a:lnTo>
                <a:lnTo>
                  <a:pt x="5447" y="3981"/>
                </a:lnTo>
                <a:lnTo>
                  <a:pt x="5349" y="4005"/>
                </a:lnTo>
                <a:lnTo>
                  <a:pt x="5203" y="4030"/>
                </a:lnTo>
                <a:lnTo>
                  <a:pt x="5129" y="4054"/>
                </a:lnTo>
                <a:lnTo>
                  <a:pt x="5081" y="4103"/>
                </a:lnTo>
                <a:lnTo>
                  <a:pt x="5032" y="4128"/>
                </a:lnTo>
                <a:lnTo>
                  <a:pt x="4959" y="4152"/>
                </a:lnTo>
                <a:lnTo>
                  <a:pt x="4788" y="4201"/>
                </a:lnTo>
                <a:lnTo>
                  <a:pt x="4690" y="4201"/>
                </a:lnTo>
                <a:lnTo>
                  <a:pt x="4592" y="4250"/>
                </a:lnTo>
                <a:lnTo>
                  <a:pt x="4494" y="4298"/>
                </a:lnTo>
                <a:lnTo>
                  <a:pt x="4397" y="4372"/>
                </a:lnTo>
                <a:lnTo>
                  <a:pt x="4372" y="4421"/>
                </a:lnTo>
                <a:lnTo>
                  <a:pt x="4372" y="4494"/>
                </a:lnTo>
                <a:lnTo>
                  <a:pt x="4372" y="4616"/>
                </a:lnTo>
                <a:lnTo>
                  <a:pt x="4470" y="4787"/>
                </a:lnTo>
                <a:lnTo>
                  <a:pt x="4592" y="4958"/>
                </a:lnTo>
                <a:lnTo>
                  <a:pt x="4690" y="5031"/>
                </a:lnTo>
                <a:lnTo>
                  <a:pt x="4788" y="5056"/>
                </a:lnTo>
                <a:lnTo>
                  <a:pt x="4885" y="5080"/>
                </a:lnTo>
                <a:lnTo>
                  <a:pt x="5007" y="5080"/>
                </a:lnTo>
                <a:lnTo>
                  <a:pt x="5129" y="5056"/>
                </a:lnTo>
                <a:lnTo>
                  <a:pt x="5227" y="5007"/>
                </a:lnTo>
                <a:lnTo>
                  <a:pt x="5349" y="4933"/>
                </a:lnTo>
                <a:lnTo>
                  <a:pt x="5447" y="4860"/>
                </a:lnTo>
                <a:lnTo>
                  <a:pt x="5642" y="4665"/>
                </a:lnTo>
                <a:lnTo>
                  <a:pt x="5838" y="4518"/>
                </a:lnTo>
                <a:lnTo>
                  <a:pt x="6009" y="4421"/>
                </a:lnTo>
                <a:lnTo>
                  <a:pt x="6131" y="4372"/>
                </a:lnTo>
                <a:lnTo>
                  <a:pt x="6204" y="4396"/>
                </a:lnTo>
                <a:lnTo>
                  <a:pt x="6253" y="4445"/>
                </a:lnTo>
                <a:lnTo>
                  <a:pt x="6302" y="4494"/>
                </a:lnTo>
                <a:lnTo>
                  <a:pt x="6302" y="4567"/>
                </a:lnTo>
                <a:lnTo>
                  <a:pt x="6326" y="4640"/>
                </a:lnTo>
                <a:lnTo>
                  <a:pt x="6375" y="4714"/>
                </a:lnTo>
                <a:lnTo>
                  <a:pt x="6424" y="4738"/>
                </a:lnTo>
                <a:lnTo>
                  <a:pt x="6497" y="4763"/>
                </a:lnTo>
                <a:lnTo>
                  <a:pt x="6595" y="4787"/>
                </a:lnTo>
                <a:lnTo>
                  <a:pt x="6693" y="4811"/>
                </a:lnTo>
                <a:lnTo>
                  <a:pt x="6790" y="4885"/>
                </a:lnTo>
                <a:lnTo>
                  <a:pt x="6888" y="4958"/>
                </a:lnTo>
                <a:lnTo>
                  <a:pt x="6937" y="5031"/>
                </a:lnTo>
                <a:lnTo>
                  <a:pt x="6961" y="5153"/>
                </a:lnTo>
                <a:lnTo>
                  <a:pt x="6937" y="5251"/>
                </a:lnTo>
                <a:lnTo>
                  <a:pt x="6888" y="5324"/>
                </a:lnTo>
                <a:lnTo>
                  <a:pt x="6790" y="5398"/>
                </a:lnTo>
                <a:lnTo>
                  <a:pt x="6693" y="5471"/>
                </a:lnTo>
                <a:lnTo>
                  <a:pt x="6595" y="5520"/>
                </a:lnTo>
                <a:lnTo>
                  <a:pt x="6497" y="5520"/>
                </a:lnTo>
                <a:lnTo>
                  <a:pt x="6399" y="5544"/>
                </a:lnTo>
                <a:lnTo>
                  <a:pt x="6253" y="5642"/>
                </a:lnTo>
                <a:lnTo>
                  <a:pt x="6082" y="5764"/>
                </a:lnTo>
                <a:lnTo>
                  <a:pt x="5935" y="5910"/>
                </a:lnTo>
                <a:lnTo>
                  <a:pt x="5764" y="6057"/>
                </a:lnTo>
                <a:lnTo>
                  <a:pt x="5594" y="6179"/>
                </a:lnTo>
                <a:lnTo>
                  <a:pt x="5471" y="6252"/>
                </a:lnTo>
                <a:lnTo>
                  <a:pt x="5349" y="6277"/>
                </a:lnTo>
                <a:lnTo>
                  <a:pt x="5227" y="6326"/>
                </a:lnTo>
                <a:lnTo>
                  <a:pt x="5056" y="6448"/>
                </a:lnTo>
                <a:lnTo>
                  <a:pt x="4812" y="6643"/>
                </a:lnTo>
                <a:lnTo>
                  <a:pt x="4568" y="6887"/>
                </a:lnTo>
                <a:lnTo>
                  <a:pt x="4226" y="7229"/>
                </a:lnTo>
                <a:lnTo>
                  <a:pt x="4104" y="7327"/>
                </a:lnTo>
                <a:lnTo>
                  <a:pt x="3957" y="7449"/>
                </a:lnTo>
                <a:lnTo>
                  <a:pt x="3640" y="7644"/>
                </a:lnTo>
                <a:lnTo>
                  <a:pt x="3347" y="7767"/>
                </a:lnTo>
                <a:lnTo>
                  <a:pt x="3200" y="7791"/>
                </a:lnTo>
                <a:lnTo>
                  <a:pt x="3078" y="7815"/>
                </a:lnTo>
                <a:lnTo>
                  <a:pt x="2834" y="7815"/>
                </a:lnTo>
                <a:lnTo>
                  <a:pt x="2614" y="7864"/>
                </a:lnTo>
                <a:lnTo>
                  <a:pt x="2443" y="7938"/>
                </a:lnTo>
                <a:lnTo>
                  <a:pt x="2321" y="8011"/>
                </a:lnTo>
                <a:lnTo>
                  <a:pt x="2248" y="8084"/>
                </a:lnTo>
                <a:lnTo>
                  <a:pt x="2174" y="8182"/>
                </a:lnTo>
                <a:lnTo>
                  <a:pt x="2125" y="8279"/>
                </a:lnTo>
                <a:lnTo>
                  <a:pt x="2125" y="8377"/>
                </a:lnTo>
                <a:lnTo>
                  <a:pt x="2125" y="8475"/>
                </a:lnTo>
                <a:lnTo>
                  <a:pt x="2174" y="8573"/>
                </a:lnTo>
                <a:lnTo>
                  <a:pt x="2248" y="8670"/>
                </a:lnTo>
                <a:lnTo>
                  <a:pt x="2321" y="8768"/>
                </a:lnTo>
                <a:lnTo>
                  <a:pt x="2394" y="8841"/>
                </a:lnTo>
                <a:lnTo>
                  <a:pt x="2492" y="8890"/>
                </a:lnTo>
                <a:lnTo>
                  <a:pt x="2614" y="8939"/>
                </a:lnTo>
                <a:lnTo>
                  <a:pt x="2687" y="8939"/>
                </a:lnTo>
                <a:lnTo>
                  <a:pt x="2809" y="8988"/>
                </a:lnTo>
                <a:lnTo>
                  <a:pt x="2956" y="9085"/>
                </a:lnTo>
                <a:lnTo>
                  <a:pt x="3151" y="9232"/>
                </a:lnTo>
                <a:lnTo>
                  <a:pt x="3371" y="9427"/>
                </a:lnTo>
                <a:lnTo>
                  <a:pt x="3566" y="9623"/>
                </a:lnTo>
                <a:lnTo>
                  <a:pt x="3762" y="9769"/>
                </a:lnTo>
                <a:lnTo>
                  <a:pt x="3908" y="9867"/>
                </a:lnTo>
                <a:lnTo>
                  <a:pt x="4030" y="9891"/>
                </a:lnTo>
                <a:lnTo>
                  <a:pt x="4177" y="9867"/>
                </a:lnTo>
                <a:lnTo>
                  <a:pt x="4250" y="9843"/>
                </a:lnTo>
                <a:lnTo>
                  <a:pt x="4324" y="9818"/>
                </a:lnTo>
                <a:lnTo>
                  <a:pt x="4372" y="9769"/>
                </a:lnTo>
                <a:lnTo>
                  <a:pt x="4494" y="9745"/>
                </a:lnTo>
                <a:lnTo>
                  <a:pt x="4641" y="9720"/>
                </a:lnTo>
                <a:lnTo>
                  <a:pt x="4959" y="9720"/>
                </a:lnTo>
                <a:lnTo>
                  <a:pt x="5105" y="9769"/>
                </a:lnTo>
                <a:lnTo>
                  <a:pt x="5252" y="9818"/>
                </a:lnTo>
                <a:lnTo>
                  <a:pt x="5349" y="9916"/>
                </a:lnTo>
                <a:lnTo>
                  <a:pt x="5447" y="9989"/>
                </a:lnTo>
                <a:lnTo>
                  <a:pt x="5545" y="10038"/>
                </a:lnTo>
                <a:lnTo>
                  <a:pt x="5642" y="10087"/>
                </a:lnTo>
                <a:lnTo>
                  <a:pt x="5740" y="10087"/>
                </a:lnTo>
                <a:lnTo>
                  <a:pt x="5838" y="10136"/>
                </a:lnTo>
                <a:lnTo>
                  <a:pt x="5984" y="10209"/>
                </a:lnTo>
                <a:lnTo>
                  <a:pt x="6155" y="10331"/>
                </a:lnTo>
                <a:lnTo>
                  <a:pt x="6302" y="10478"/>
                </a:lnTo>
                <a:lnTo>
                  <a:pt x="6473" y="10624"/>
                </a:lnTo>
                <a:lnTo>
                  <a:pt x="6644" y="10746"/>
                </a:lnTo>
                <a:lnTo>
                  <a:pt x="6790" y="10819"/>
                </a:lnTo>
                <a:lnTo>
                  <a:pt x="6888" y="10844"/>
                </a:lnTo>
                <a:lnTo>
                  <a:pt x="6961" y="10868"/>
                </a:lnTo>
                <a:lnTo>
                  <a:pt x="7083" y="10917"/>
                </a:lnTo>
                <a:lnTo>
                  <a:pt x="7181" y="10966"/>
                </a:lnTo>
                <a:lnTo>
                  <a:pt x="7254" y="11039"/>
                </a:lnTo>
                <a:lnTo>
                  <a:pt x="7352" y="11113"/>
                </a:lnTo>
                <a:lnTo>
                  <a:pt x="7450" y="11186"/>
                </a:lnTo>
                <a:lnTo>
                  <a:pt x="7547" y="11210"/>
                </a:lnTo>
                <a:lnTo>
                  <a:pt x="7645" y="11235"/>
                </a:lnTo>
                <a:lnTo>
                  <a:pt x="7743" y="11259"/>
                </a:lnTo>
                <a:lnTo>
                  <a:pt x="7840" y="11283"/>
                </a:lnTo>
                <a:lnTo>
                  <a:pt x="7938" y="11357"/>
                </a:lnTo>
                <a:lnTo>
                  <a:pt x="8036" y="11430"/>
                </a:lnTo>
                <a:lnTo>
                  <a:pt x="8109" y="11528"/>
                </a:lnTo>
                <a:lnTo>
                  <a:pt x="8158" y="11625"/>
                </a:lnTo>
                <a:lnTo>
                  <a:pt x="8207" y="11723"/>
                </a:lnTo>
                <a:lnTo>
                  <a:pt x="8207" y="11796"/>
                </a:lnTo>
                <a:lnTo>
                  <a:pt x="8207" y="11894"/>
                </a:lnTo>
                <a:lnTo>
                  <a:pt x="8158" y="11992"/>
                </a:lnTo>
                <a:lnTo>
                  <a:pt x="8109" y="12089"/>
                </a:lnTo>
                <a:lnTo>
                  <a:pt x="8036" y="12187"/>
                </a:lnTo>
                <a:lnTo>
                  <a:pt x="7963" y="12285"/>
                </a:lnTo>
                <a:lnTo>
                  <a:pt x="7889" y="12383"/>
                </a:lnTo>
                <a:lnTo>
                  <a:pt x="7840" y="12480"/>
                </a:lnTo>
                <a:lnTo>
                  <a:pt x="7840" y="12578"/>
                </a:lnTo>
                <a:lnTo>
                  <a:pt x="7816" y="12676"/>
                </a:lnTo>
                <a:lnTo>
                  <a:pt x="7718" y="12822"/>
                </a:lnTo>
                <a:lnTo>
                  <a:pt x="7596" y="12969"/>
                </a:lnTo>
                <a:lnTo>
                  <a:pt x="7450" y="13140"/>
                </a:lnTo>
                <a:lnTo>
                  <a:pt x="7303" y="13311"/>
                </a:lnTo>
                <a:lnTo>
                  <a:pt x="7181" y="13457"/>
                </a:lnTo>
                <a:lnTo>
                  <a:pt x="7108" y="13604"/>
                </a:lnTo>
                <a:lnTo>
                  <a:pt x="7083" y="13701"/>
                </a:lnTo>
                <a:lnTo>
                  <a:pt x="7034" y="13823"/>
                </a:lnTo>
                <a:lnTo>
                  <a:pt x="6961" y="13970"/>
                </a:lnTo>
                <a:lnTo>
                  <a:pt x="6839" y="14117"/>
                </a:lnTo>
                <a:lnTo>
                  <a:pt x="6693" y="14288"/>
                </a:lnTo>
                <a:lnTo>
                  <a:pt x="6546" y="14434"/>
                </a:lnTo>
                <a:lnTo>
                  <a:pt x="6424" y="14605"/>
                </a:lnTo>
                <a:lnTo>
                  <a:pt x="6351" y="14752"/>
                </a:lnTo>
                <a:lnTo>
                  <a:pt x="6302" y="14849"/>
                </a:lnTo>
                <a:lnTo>
                  <a:pt x="6277" y="14947"/>
                </a:lnTo>
                <a:lnTo>
                  <a:pt x="6229" y="15069"/>
                </a:lnTo>
                <a:lnTo>
                  <a:pt x="6131" y="15216"/>
                </a:lnTo>
                <a:lnTo>
                  <a:pt x="6033" y="15338"/>
                </a:lnTo>
                <a:lnTo>
                  <a:pt x="5911" y="15460"/>
                </a:lnTo>
                <a:lnTo>
                  <a:pt x="5813" y="15582"/>
                </a:lnTo>
                <a:lnTo>
                  <a:pt x="5764" y="15704"/>
                </a:lnTo>
                <a:lnTo>
                  <a:pt x="5740" y="15802"/>
                </a:lnTo>
                <a:lnTo>
                  <a:pt x="5764" y="15973"/>
                </a:lnTo>
                <a:lnTo>
                  <a:pt x="5789" y="16046"/>
                </a:lnTo>
                <a:lnTo>
                  <a:pt x="5838" y="16095"/>
                </a:lnTo>
                <a:lnTo>
                  <a:pt x="5862" y="16144"/>
                </a:lnTo>
                <a:lnTo>
                  <a:pt x="5911" y="16217"/>
                </a:lnTo>
                <a:lnTo>
                  <a:pt x="5935" y="16388"/>
                </a:lnTo>
                <a:lnTo>
                  <a:pt x="5911" y="16461"/>
                </a:lnTo>
                <a:lnTo>
                  <a:pt x="5862" y="16510"/>
                </a:lnTo>
                <a:lnTo>
                  <a:pt x="5813" y="16559"/>
                </a:lnTo>
                <a:lnTo>
                  <a:pt x="5642" y="16559"/>
                </a:lnTo>
                <a:lnTo>
                  <a:pt x="5545" y="16510"/>
                </a:lnTo>
                <a:lnTo>
                  <a:pt x="5447" y="16461"/>
                </a:lnTo>
                <a:lnTo>
                  <a:pt x="5349" y="16388"/>
                </a:lnTo>
                <a:lnTo>
                  <a:pt x="5276" y="16266"/>
                </a:lnTo>
                <a:lnTo>
                  <a:pt x="5227" y="16119"/>
                </a:lnTo>
                <a:lnTo>
                  <a:pt x="5178" y="15973"/>
                </a:lnTo>
                <a:lnTo>
                  <a:pt x="5178" y="15802"/>
                </a:lnTo>
                <a:lnTo>
                  <a:pt x="5154" y="15655"/>
                </a:lnTo>
                <a:lnTo>
                  <a:pt x="5105" y="15484"/>
                </a:lnTo>
                <a:lnTo>
                  <a:pt x="5056" y="15338"/>
                </a:lnTo>
                <a:lnTo>
                  <a:pt x="4983" y="15240"/>
                </a:lnTo>
                <a:lnTo>
                  <a:pt x="4934" y="15191"/>
                </a:lnTo>
                <a:lnTo>
                  <a:pt x="4910" y="15093"/>
                </a:lnTo>
                <a:lnTo>
                  <a:pt x="4836" y="14849"/>
                </a:lnTo>
                <a:lnTo>
                  <a:pt x="4812" y="14556"/>
                </a:lnTo>
                <a:lnTo>
                  <a:pt x="4788" y="14214"/>
                </a:lnTo>
                <a:lnTo>
                  <a:pt x="4788" y="13970"/>
                </a:lnTo>
                <a:lnTo>
                  <a:pt x="4788" y="13799"/>
                </a:lnTo>
                <a:lnTo>
                  <a:pt x="4739" y="13604"/>
                </a:lnTo>
                <a:lnTo>
                  <a:pt x="4714" y="13433"/>
                </a:lnTo>
                <a:lnTo>
                  <a:pt x="4641" y="13237"/>
                </a:lnTo>
                <a:lnTo>
                  <a:pt x="4568" y="13066"/>
                </a:lnTo>
                <a:lnTo>
                  <a:pt x="4494" y="12920"/>
                </a:lnTo>
                <a:lnTo>
                  <a:pt x="4397" y="12773"/>
                </a:lnTo>
                <a:lnTo>
                  <a:pt x="4324" y="12676"/>
                </a:lnTo>
                <a:lnTo>
                  <a:pt x="4128" y="12456"/>
                </a:lnTo>
                <a:lnTo>
                  <a:pt x="3982" y="12260"/>
                </a:lnTo>
                <a:lnTo>
                  <a:pt x="3884" y="12114"/>
                </a:lnTo>
                <a:lnTo>
                  <a:pt x="3835" y="11992"/>
                </a:lnTo>
                <a:lnTo>
                  <a:pt x="3811" y="11845"/>
                </a:lnTo>
                <a:lnTo>
                  <a:pt x="3786" y="11772"/>
                </a:lnTo>
                <a:lnTo>
                  <a:pt x="3737" y="11723"/>
                </a:lnTo>
                <a:lnTo>
                  <a:pt x="3713" y="11650"/>
                </a:lnTo>
                <a:lnTo>
                  <a:pt x="3664" y="11528"/>
                </a:lnTo>
                <a:lnTo>
                  <a:pt x="3664" y="11381"/>
                </a:lnTo>
                <a:lnTo>
                  <a:pt x="3640" y="11235"/>
                </a:lnTo>
                <a:lnTo>
                  <a:pt x="3664" y="11088"/>
                </a:lnTo>
                <a:lnTo>
                  <a:pt x="3664" y="10942"/>
                </a:lnTo>
                <a:lnTo>
                  <a:pt x="3713" y="10819"/>
                </a:lnTo>
                <a:lnTo>
                  <a:pt x="3737" y="10771"/>
                </a:lnTo>
                <a:lnTo>
                  <a:pt x="3786" y="10697"/>
                </a:lnTo>
                <a:lnTo>
                  <a:pt x="3811" y="10648"/>
                </a:lnTo>
                <a:lnTo>
                  <a:pt x="3835" y="10478"/>
                </a:lnTo>
                <a:lnTo>
                  <a:pt x="3811" y="10307"/>
                </a:lnTo>
                <a:lnTo>
                  <a:pt x="3786" y="10233"/>
                </a:lnTo>
                <a:lnTo>
                  <a:pt x="3737" y="10184"/>
                </a:lnTo>
                <a:lnTo>
                  <a:pt x="3689" y="10160"/>
                </a:lnTo>
                <a:lnTo>
                  <a:pt x="3615" y="10111"/>
                </a:lnTo>
                <a:lnTo>
                  <a:pt x="3444" y="10087"/>
                </a:lnTo>
                <a:lnTo>
                  <a:pt x="3347" y="10062"/>
                </a:lnTo>
                <a:lnTo>
                  <a:pt x="3200" y="9989"/>
                </a:lnTo>
                <a:lnTo>
                  <a:pt x="3054" y="9867"/>
                </a:lnTo>
                <a:lnTo>
                  <a:pt x="2883" y="9720"/>
                </a:lnTo>
                <a:lnTo>
                  <a:pt x="2712" y="9574"/>
                </a:lnTo>
                <a:lnTo>
                  <a:pt x="2565" y="9452"/>
                </a:lnTo>
                <a:lnTo>
                  <a:pt x="2419" y="9354"/>
                </a:lnTo>
                <a:lnTo>
                  <a:pt x="2321" y="9330"/>
                </a:lnTo>
                <a:lnTo>
                  <a:pt x="2199" y="9281"/>
                </a:lnTo>
                <a:lnTo>
                  <a:pt x="2003" y="9159"/>
                </a:lnTo>
                <a:lnTo>
                  <a:pt x="1784" y="8988"/>
                </a:lnTo>
                <a:lnTo>
                  <a:pt x="1539" y="8768"/>
                </a:lnTo>
                <a:lnTo>
                  <a:pt x="1246" y="8402"/>
                </a:lnTo>
                <a:lnTo>
                  <a:pt x="1078" y="8185"/>
                </a:lnTo>
                <a:lnTo>
                  <a:pt x="1124" y="7840"/>
                </a:lnTo>
                <a:lnTo>
                  <a:pt x="1197" y="7473"/>
                </a:lnTo>
                <a:lnTo>
                  <a:pt x="1295" y="7132"/>
                </a:lnTo>
                <a:lnTo>
                  <a:pt x="1393" y="6790"/>
                </a:lnTo>
                <a:lnTo>
                  <a:pt x="1515" y="6448"/>
                </a:lnTo>
                <a:lnTo>
                  <a:pt x="1637" y="6106"/>
                </a:lnTo>
                <a:lnTo>
                  <a:pt x="1784" y="5788"/>
                </a:lnTo>
                <a:lnTo>
                  <a:pt x="1954" y="5471"/>
                </a:lnTo>
                <a:lnTo>
                  <a:pt x="2125" y="5153"/>
                </a:lnTo>
                <a:lnTo>
                  <a:pt x="2296" y="4860"/>
                </a:lnTo>
                <a:lnTo>
                  <a:pt x="2516" y="4567"/>
                </a:lnTo>
                <a:lnTo>
                  <a:pt x="2712" y="4298"/>
                </a:lnTo>
                <a:lnTo>
                  <a:pt x="3151" y="3737"/>
                </a:lnTo>
                <a:lnTo>
                  <a:pt x="3664" y="3248"/>
                </a:lnTo>
                <a:lnTo>
                  <a:pt x="4079" y="3248"/>
                </a:lnTo>
                <a:lnTo>
                  <a:pt x="4299" y="3297"/>
                </a:lnTo>
                <a:lnTo>
                  <a:pt x="4470" y="3346"/>
                </a:lnTo>
                <a:lnTo>
                  <a:pt x="4592" y="3419"/>
                </a:lnTo>
                <a:lnTo>
                  <a:pt x="4690" y="3493"/>
                </a:lnTo>
                <a:lnTo>
                  <a:pt x="4788" y="3517"/>
                </a:lnTo>
                <a:lnTo>
                  <a:pt x="4885" y="3493"/>
                </a:lnTo>
                <a:lnTo>
                  <a:pt x="4983" y="3419"/>
                </a:lnTo>
                <a:lnTo>
                  <a:pt x="5056" y="3346"/>
                </a:lnTo>
                <a:lnTo>
                  <a:pt x="5178" y="3297"/>
                </a:lnTo>
                <a:lnTo>
                  <a:pt x="5276" y="3248"/>
                </a:lnTo>
                <a:lnTo>
                  <a:pt x="5349" y="3248"/>
                </a:lnTo>
                <a:lnTo>
                  <a:pt x="5471" y="3199"/>
                </a:lnTo>
                <a:lnTo>
                  <a:pt x="5594" y="3126"/>
                </a:lnTo>
                <a:lnTo>
                  <a:pt x="5764" y="3004"/>
                </a:lnTo>
                <a:lnTo>
                  <a:pt x="5935" y="2858"/>
                </a:lnTo>
                <a:lnTo>
                  <a:pt x="6131" y="2711"/>
                </a:lnTo>
                <a:lnTo>
                  <a:pt x="6375" y="2589"/>
                </a:lnTo>
                <a:lnTo>
                  <a:pt x="6619" y="2516"/>
                </a:lnTo>
                <a:lnTo>
                  <a:pt x="6888" y="2467"/>
                </a:lnTo>
                <a:close/>
                <a:moveTo>
                  <a:pt x="9379" y="0"/>
                </a:moveTo>
                <a:lnTo>
                  <a:pt x="8891" y="24"/>
                </a:lnTo>
                <a:lnTo>
                  <a:pt x="8427" y="49"/>
                </a:lnTo>
                <a:lnTo>
                  <a:pt x="7963" y="122"/>
                </a:lnTo>
                <a:lnTo>
                  <a:pt x="7499" y="195"/>
                </a:lnTo>
                <a:lnTo>
                  <a:pt x="7034" y="293"/>
                </a:lnTo>
                <a:lnTo>
                  <a:pt x="6595" y="440"/>
                </a:lnTo>
                <a:lnTo>
                  <a:pt x="6155" y="586"/>
                </a:lnTo>
                <a:lnTo>
                  <a:pt x="5740" y="733"/>
                </a:lnTo>
                <a:lnTo>
                  <a:pt x="5325" y="928"/>
                </a:lnTo>
                <a:lnTo>
                  <a:pt x="4910" y="1148"/>
                </a:lnTo>
                <a:lnTo>
                  <a:pt x="4519" y="1368"/>
                </a:lnTo>
                <a:lnTo>
                  <a:pt x="4128" y="1612"/>
                </a:lnTo>
                <a:lnTo>
                  <a:pt x="3762" y="1881"/>
                </a:lnTo>
                <a:lnTo>
                  <a:pt x="3420" y="2149"/>
                </a:lnTo>
                <a:lnTo>
                  <a:pt x="3078" y="2442"/>
                </a:lnTo>
                <a:lnTo>
                  <a:pt x="2760" y="2760"/>
                </a:lnTo>
                <a:lnTo>
                  <a:pt x="2443" y="3077"/>
                </a:lnTo>
                <a:lnTo>
                  <a:pt x="2150" y="3419"/>
                </a:lnTo>
                <a:lnTo>
                  <a:pt x="1881" y="3761"/>
                </a:lnTo>
                <a:lnTo>
                  <a:pt x="1613" y="4128"/>
                </a:lnTo>
                <a:lnTo>
                  <a:pt x="1368" y="4518"/>
                </a:lnTo>
                <a:lnTo>
                  <a:pt x="1149" y="4909"/>
                </a:lnTo>
                <a:lnTo>
                  <a:pt x="929" y="5324"/>
                </a:lnTo>
                <a:lnTo>
                  <a:pt x="733" y="5739"/>
                </a:lnTo>
                <a:lnTo>
                  <a:pt x="587" y="6155"/>
                </a:lnTo>
                <a:lnTo>
                  <a:pt x="440" y="6594"/>
                </a:lnTo>
                <a:lnTo>
                  <a:pt x="294" y="7034"/>
                </a:lnTo>
                <a:lnTo>
                  <a:pt x="196" y="7498"/>
                </a:lnTo>
                <a:lnTo>
                  <a:pt x="123" y="7962"/>
                </a:lnTo>
                <a:lnTo>
                  <a:pt x="49" y="8426"/>
                </a:lnTo>
                <a:lnTo>
                  <a:pt x="25" y="8890"/>
                </a:lnTo>
                <a:lnTo>
                  <a:pt x="1" y="9378"/>
                </a:lnTo>
                <a:lnTo>
                  <a:pt x="25" y="9867"/>
                </a:lnTo>
                <a:lnTo>
                  <a:pt x="49" y="10331"/>
                </a:lnTo>
                <a:lnTo>
                  <a:pt x="123" y="10795"/>
                </a:lnTo>
                <a:lnTo>
                  <a:pt x="196" y="11259"/>
                </a:lnTo>
                <a:lnTo>
                  <a:pt x="294" y="11723"/>
                </a:lnTo>
                <a:lnTo>
                  <a:pt x="440" y="12163"/>
                </a:lnTo>
                <a:lnTo>
                  <a:pt x="587" y="12602"/>
                </a:lnTo>
                <a:lnTo>
                  <a:pt x="733" y="13018"/>
                </a:lnTo>
                <a:lnTo>
                  <a:pt x="929" y="13433"/>
                </a:lnTo>
                <a:lnTo>
                  <a:pt x="1149" y="13848"/>
                </a:lnTo>
                <a:lnTo>
                  <a:pt x="1368" y="14239"/>
                </a:lnTo>
                <a:lnTo>
                  <a:pt x="1613" y="14629"/>
                </a:lnTo>
                <a:lnTo>
                  <a:pt x="1881" y="14996"/>
                </a:lnTo>
                <a:lnTo>
                  <a:pt x="2150" y="15338"/>
                </a:lnTo>
                <a:lnTo>
                  <a:pt x="2443" y="15680"/>
                </a:lnTo>
                <a:lnTo>
                  <a:pt x="2760" y="15997"/>
                </a:lnTo>
                <a:lnTo>
                  <a:pt x="3078" y="16315"/>
                </a:lnTo>
                <a:lnTo>
                  <a:pt x="3420" y="16608"/>
                </a:lnTo>
                <a:lnTo>
                  <a:pt x="3762" y="16876"/>
                </a:lnTo>
                <a:lnTo>
                  <a:pt x="4128" y="17145"/>
                </a:lnTo>
                <a:lnTo>
                  <a:pt x="4519" y="17389"/>
                </a:lnTo>
                <a:lnTo>
                  <a:pt x="4910" y="17609"/>
                </a:lnTo>
                <a:lnTo>
                  <a:pt x="5325" y="17829"/>
                </a:lnTo>
                <a:lnTo>
                  <a:pt x="5740" y="18024"/>
                </a:lnTo>
                <a:lnTo>
                  <a:pt x="6155" y="18171"/>
                </a:lnTo>
                <a:lnTo>
                  <a:pt x="6595" y="18317"/>
                </a:lnTo>
                <a:lnTo>
                  <a:pt x="7034" y="18464"/>
                </a:lnTo>
                <a:lnTo>
                  <a:pt x="7499" y="18562"/>
                </a:lnTo>
                <a:lnTo>
                  <a:pt x="7963" y="18635"/>
                </a:lnTo>
                <a:lnTo>
                  <a:pt x="8427" y="18708"/>
                </a:lnTo>
                <a:lnTo>
                  <a:pt x="8891" y="18733"/>
                </a:lnTo>
                <a:lnTo>
                  <a:pt x="9379" y="18757"/>
                </a:lnTo>
                <a:lnTo>
                  <a:pt x="9868" y="18733"/>
                </a:lnTo>
                <a:lnTo>
                  <a:pt x="10332" y="18708"/>
                </a:lnTo>
                <a:lnTo>
                  <a:pt x="10796" y="18635"/>
                </a:lnTo>
                <a:lnTo>
                  <a:pt x="11260" y="18562"/>
                </a:lnTo>
                <a:lnTo>
                  <a:pt x="11724" y="18464"/>
                </a:lnTo>
                <a:lnTo>
                  <a:pt x="12163" y="18317"/>
                </a:lnTo>
                <a:lnTo>
                  <a:pt x="12603" y="18171"/>
                </a:lnTo>
                <a:lnTo>
                  <a:pt x="13018" y="18024"/>
                </a:lnTo>
                <a:lnTo>
                  <a:pt x="13433" y="17829"/>
                </a:lnTo>
                <a:lnTo>
                  <a:pt x="13848" y="17609"/>
                </a:lnTo>
                <a:lnTo>
                  <a:pt x="14239" y="17389"/>
                </a:lnTo>
                <a:lnTo>
                  <a:pt x="14630" y="17145"/>
                </a:lnTo>
                <a:lnTo>
                  <a:pt x="14996" y="16876"/>
                </a:lnTo>
                <a:lnTo>
                  <a:pt x="15338" y="16608"/>
                </a:lnTo>
                <a:lnTo>
                  <a:pt x="15680" y="16315"/>
                </a:lnTo>
                <a:lnTo>
                  <a:pt x="15998" y="15997"/>
                </a:lnTo>
                <a:lnTo>
                  <a:pt x="16315" y="15680"/>
                </a:lnTo>
                <a:lnTo>
                  <a:pt x="16608" y="15338"/>
                </a:lnTo>
                <a:lnTo>
                  <a:pt x="16877" y="14996"/>
                </a:lnTo>
                <a:lnTo>
                  <a:pt x="17146" y="14629"/>
                </a:lnTo>
                <a:lnTo>
                  <a:pt x="17390" y="14239"/>
                </a:lnTo>
                <a:lnTo>
                  <a:pt x="17610" y="13848"/>
                </a:lnTo>
                <a:lnTo>
                  <a:pt x="17829" y="13433"/>
                </a:lnTo>
                <a:lnTo>
                  <a:pt x="18025" y="13018"/>
                </a:lnTo>
                <a:lnTo>
                  <a:pt x="18171" y="12602"/>
                </a:lnTo>
                <a:lnTo>
                  <a:pt x="18318" y="12163"/>
                </a:lnTo>
                <a:lnTo>
                  <a:pt x="18464" y="11723"/>
                </a:lnTo>
                <a:lnTo>
                  <a:pt x="18562" y="11259"/>
                </a:lnTo>
                <a:lnTo>
                  <a:pt x="18635" y="10795"/>
                </a:lnTo>
                <a:lnTo>
                  <a:pt x="18709" y="10331"/>
                </a:lnTo>
                <a:lnTo>
                  <a:pt x="18733" y="9867"/>
                </a:lnTo>
                <a:lnTo>
                  <a:pt x="18758" y="9378"/>
                </a:lnTo>
                <a:lnTo>
                  <a:pt x="18733" y="8890"/>
                </a:lnTo>
                <a:lnTo>
                  <a:pt x="18709" y="8426"/>
                </a:lnTo>
                <a:lnTo>
                  <a:pt x="18635" y="7962"/>
                </a:lnTo>
                <a:lnTo>
                  <a:pt x="18562" y="7498"/>
                </a:lnTo>
                <a:lnTo>
                  <a:pt x="18464" y="7034"/>
                </a:lnTo>
                <a:lnTo>
                  <a:pt x="18318" y="6594"/>
                </a:lnTo>
                <a:lnTo>
                  <a:pt x="18171" y="6155"/>
                </a:lnTo>
                <a:lnTo>
                  <a:pt x="18025" y="5739"/>
                </a:lnTo>
                <a:lnTo>
                  <a:pt x="17829" y="5324"/>
                </a:lnTo>
                <a:lnTo>
                  <a:pt x="17610" y="4909"/>
                </a:lnTo>
                <a:lnTo>
                  <a:pt x="17390" y="4518"/>
                </a:lnTo>
                <a:lnTo>
                  <a:pt x="17146" y="4128"/>
                </a:lnTo>
                <a:lnTo>
                  <a:pt x="16877" y="3761"/>
                </a:lnTo>
                <a:lnTo>
                  <a:pt x="16608" y="3419"/>
                </a:lnTo>
                <a:lnTo>
                  <a:pt x="16315" y="3077"/>
                </a:lnTo>
                <a:lnTo>
                  <a:pt x="15998" y="2760"/>
                </a:lnTo>
                <a:lnTo>
                  <a:pt x="15680" y="2442"/>
                </a:lnTo>
                <a:lnTo>
                  <a:pt x="15338" y="2149"/>
                </a:lnTo>
                <a:lnTo>
                  <a:pt x="14996" y="1881"/>
                </a:lnTo>
                <a:lnTo>
                  <a:pt x="14630" y="1612"/>
                </a:lnTo>
                <a:lnTo>
                  <a:pt x="14239" y="1368"/>
                </a:lnTo>
                <a:lnTo>
                  <a:pt x="13848" y="1148"/>
                </a:lnTo>
                <a:lnTo>
                  <a:pt x="13433" y="928"/>
                </a:lnTo>
                <a:lnTo>
                  <a:pt x="13018" y="733"/>
                </a:lnTo>
                <a:lnTo>
                  <a:pt x="12603" y="586"/>
                </a:lnTo>
                <a:lnTo>
                  <a:pt x="12163" y="440"/>
                </a:lnTo>
                <a:lnTo>
                  <a:pt x="11724" y="293"/>
                </a:lnTo>
                <a:lnTo>
                  <a:pt x="11260" y="195"/>
                </a:lnTo>
                <a:lnTo>
                  <a:pt x="10796" y="122"/>
                </a:lnTo>
                <a:lnTo>
                  <a:pt x="10332" y="49"/>
                </a:lnTo>
                <a:lnTo>
                  <a:pt x="9868" y="24"/>
                </a:lnTo>
                <a:lnTo>
                  <a:pt x="9379" y="0"/>
                </a:lnTo>
                <a:close/>
              </a:path>
            </a:pathLst>
          </a:custGeom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eta: para a Direita 24"/>
          <p:cNvSpPr/>
          <p:nvPr/>
        </p:nvSpPr>
        <p:spPr>
          <a:xfrm>
            <a:off x="6315994" y="3672620"/>
            <a:ext cx="215362" cy="152400"/>
          </a:xfrm>
          <a:prstGeom prst="rightArrow">
            <a:avLst/>
          </a:prstGeom>
          <a:solidFill>
            <a:srgbClr val="0070C0"/>
          </a:solidFill>
          <a:ln w="127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7689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000" dirty="0"/>
              <a:t>Overview</a:t>
            </a:r>
          </a:p>
        </p:txBody>
      </p:sp>
      <p:sp>
        <p:nvSpPr>
          <p:cNvPr id="2" name="Shape 206"/>
          <p:cNvSpPr txBox="1">
            <a:spLocks/>
          </p:cNvSpPr>
          <p:nvPr/>
        </p:nvSpPr>
        <p:spPr>
          <a:xfrm>
            <a:off x="2935875" y="1619250"/>
            <a:ext cx="5596499" cy="784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dirty="0"/>
              <a:t>Intuitive menu</a:t>
            </a:r>
            <a:endParaRPr lang="en" dirty="0">
              <a:solidFill>
                <a:schemeClr val="tx1"/>
              </a:solidFill>
            </a:endParaRPr>
          </a:p>
        </p:txBody>
      </p:sp>
      <p:pic>
        <p:nvPicPr>
          <p:cNvPr id="11" name="Imagem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16153" y="2066925"/>
            <a:ext cx="4618810" cy="45894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4" name="Imagem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59542" y="2733675"/>
            <a:ext cx="2843168" cy="225622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823288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9" name="Shape 339"/>
          <p:cNvCxnSpPr/>
          <p:nvPr/>
        </p:nvCxnSpPr>
        <p:spPr>
          <a:xfrm>
            <a:off x="-4800" y="2571750"/>
            <a:ext cx="9153599" cy="0"/>
          </a:xfrm>
          <a:prstGeom prst="straightConnector1">
            <a:avLst/>
          </a:prstGeom>
          <a:noFill/>
          <a:ln w="9525" cap="flat" cmpd="sng">
            <a:solidFill>
              <a:srgbClr val="617A86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340" name="Shape 340"/>
          <p:cNvSpPr txBox="1">
            <a:spLocks noGrp="1"/>
          </p:cNvSpPr>
          <p:nvPr>
            <p:ph type="title" idx="4294967295"/>
          </p:nvPr>
        </p:nvSpPr>
        <p:spPr>
          <a:xfrm>
            <a:off x="1934250" y="1545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4000" dirty="0"/>
              <a:t>Presentation Plan</a:t>
            </a:r>
          </a:p>
        </p:txBody>
      </p:sp>
      <p:sp>
        <p:nvSpPr>
          <p:cNvPr id="341" name="Shape 341"/>
          <p:cNvSpPr/>
          <p:nvPr/>
        </p:nvSpPr>
        <p:spPr>
          <a:xfrm>
            <a:off x="1589998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>
              <a:solidFill>
                <a:srgbClr val="FF0000"/>
              </a:solidFill>
            </a:endParaRPr>
          </a:p>
        </p:txBody>
      </p:sp>
      <p:cxnSp>
        <p:nvCxnSpPr>
          <p:cNvPr id="342" name="Shape 342"/>
          <p:cNvCxnSpPr/>
          <p:nvPr/>
        </p:nvCxnSpPr>
        <p:spPr>
          <a:xfrm rot="10800000">
            <a:off x="1799459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347" name="Shape 347"/>
          <p:cNvSpPr txBox="1"/>
          <p:nvPr/>
        </p:nvSpPr>
        <p:spPr>
          <a:xfrm>
            <a:off x="1171076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Background</a:t>
            </a:r>
          </a:p>
        </p:txBody>
      </p:sp>
      <p:sp>
        <p:nvSpPr>
          <p:cNvPr id="16" name="Shape 341"/>
          <p:cNvSpPr/>
          <p:nvPr/>
        </p:nvSpPr>
        <p:spPr>
          <a:xfrm>
            <a:off x="2761074" y="2362200"/>
            <a:ext cx="419099" cy="419399"/>
          </a:xfrm>
          <a:prstGeom prst="donut">
            <a:avLst>
              <a:gd name="adj" fmla="val 24108"/>
            </a:avLst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17" name="Shape 342"/>
          <p:cNvCxnSpPr>
            <a:cxnSpLocks/>
          </p:cNvCxnSpPr>
          <p:nvPr/>
        </p:nvCxnSpPr>
        <p:spPr>
          <a:xfrm rot="10800000">
            <a:off x="2970535" y="2514600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18" name="Shape 347"/>
          <p:cNvSpPr txBox="1"/>
          <p:nvPr/>
        </p:nvSpPr>
        <p:spPr>
          <a:xfrm>
            <a:off x="2342152" y="33909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Overview</a:t>
            </a:r>
          </a:p>
        </p:txBody>
      </p:sp>
      <p:sp>
        <p:nvSpPr>
          <p:cNvPr id="19" name="Shape 341"/>
          <p:cNvSpPr/>
          <p:nvPr/>
        </p:nvSpPr>
        <p:spPr>
          <a:xfrm>
            <a:off x="3875025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0" name="Shape 342"/>
          <p:cNvCxnSpPr>
            <a:cxnSpLocks/>
          </p:cNvCxnSpPr>
          <p:nvPr/>
        </p:nvCxnSpPr>
        <p:spPr>
          <a:xfrm rot="10800000">
            <a:off x="408448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1" name="Shape 347"/>
          <p:cNvSpPr txBox="1"/>
          <p:nvPr/>
        </p:nvSpPr>
        <p:spPr>
          <a:xfrm>
            <a:off x="3465624" y="114300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Challenges &amp; solutions</a:t>
            </a:r>
          </a:p>
        </p:txBody>
      </p:sp>
      <p:sp>
        <p:nvSpPr>
          <p:cNvPr id="22" name="Shape 341"/>
          <p:cNvSpPr/>
          <p:nvPr/>
        </p:nvSpPr>
        <p:spPr>
          <a:xfrm>
            <a:off x="5046101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3" name="Shape 342"/>
          <p:cNvCxnSpPr>
            <a:cxnSpLocks/>
          </p:cNvCxnSpPr>
          <p:nvPr/>
        </p:nvCxnSpPr>
        <p:spPr>
          <a:xfrm rot="10800000">
            <a:off x="5255562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4" name="Shape 347"/>
          <p:cNvSpPr txBox="1"/>
          <p:nvPr/>
        </p:nvSpPr>
        <p:spPr>
          <a:xfrm>
            <a:off x="4636700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What we</a:t>
            </a:r>
            <a:endParaRPr lang="en" b="1">
              <a:latin typeface="Varela Round"/>
              <a:ea typeface="Varela Round"/>
              <a:cs typeface="Varela Round"/>
              <a:sym typeface="Varela Round"/>
            </a:endParaRPr>
          </a:p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learned?</a:t>
            </a:r>
            <a:endParaRPr lang="en" b="1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25" name="Shape 341"/>
          <p:cNvSpPr/>
          <p:nvPr/>
        </p:nvSpPr>
        <p:spPr>
          <a:xfrm>
            <a:off x="6188614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6" name="Shape 342"/>
          <p:cNvCxnSpPr>
            <a:cxnSpLocks/>
          </p:cNvCxnSpPr>
          <p:nvPr/>
        </p:nvCxnSpPr>
        <p:spPr>
          <a:xfrm rot="10800000">
            <a:off x="6398075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7" name="Shape 341"/>
          <p:cNvSpPr/>
          <p:nvPr/>
        </p:nvSpPr>
        <p:spPr>
          <a:xfrm>
            <a:off x="7359690" y="2371725"/>
            <a:ext cx="419099" cy="419399"/>
          </a:xfrm>
          <a:prstGeom prst="donut">
            <a:avLst>
              <a:gd name="adj" fmla="val 24108"/>
            </a:avLst>
          </a:prstGeom>
          <a:solidFill>
            <a:srgbClr val="92D05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28" name="Shape 342"/>
          <p:cNvCxnSpPr>
            <a:cxnSpLocks/>
          </p:cNvCxnSpPr>
          <p:nvPr/>
        </p:nvCxnSpPr>
        <p:spPr>
          <a:xfrm rot="10800000">
            <a:off x="7569151" y="1743075"/>
            <a:ext cx="0" cy="876300"/>
          </a:xfrm>
          <a:prstGeom prst="straightConnector1">
            <a:avLst/>
          </a:prstGeom>
          <a:noFill/>
          <a:ln w="19050" cap="flat" cmpd="sng">
            <a:solidFill>
              <a:srgbClr val="617A86"/>
            </a:solidFill>
            <a:prstDash val="solid"/>
            <a:round/>
            <a:headEnd type="oval" w="lg" len="lg"/>
            <a:tailEnd type="oval" w="lg" len="lg"/>
          </a:ln>
        </p:spPr>
      </p:cxnSp>
      <p:sp>
        <p:nvSpPr>
          <p:cNvPr id="29" name="Shape 347"/>
          <p:cNvSpPr txBox="1"/>
          <p:nvPr/>
        </p:nvSpPr>
        <p:spPr>
          <a:xfrm>
            <a:off x="5779214" y="1133475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Future</a:t>
            </a:r>
            <a:endParaRPr lang="pt-BR" b="1">
              <a:solidFill>
                <a:srgbClr val="617A86"/>
              </a:solidFill>
              <a:latin typeface="Varela Round"/>
              <a:ea typeface="Varela Round"/>
              <a:cs typeface="Varela Round"/>
              <a:sym typeface="Varela Round"/>
            </a:endParaRPr>
          </a:p>
          <a:p>
            <a:pPr algn="ctr"/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work</a:t>
            </a:r>
            <a:endParaRPr lang="en" b="1" dirty="0">
              <a:solidFill>
                <a:schemeClr val="tx1"/>
              </a:solidFill>
              <a:latin typeface="Varela Round"/>
              <a:ea typeface="Varela Round"/>
              <a:cs typeface="Varela Round"/>
              <a:sym typeface="Varela Round"/>
            </a:endParaRPr>
          </a:p>
        </p:txBody>
      </p:sp>
      <p:sp>
        <p:nvSpPr>
          <p:cNvPr id="30" name="Shape 347"/>
          <p:cNvSpPr txBox="1"/>
          <p:nvPr/>
        </p:nvSpPr>
        <p:spPr>
          <a:xfrm>
            <a:off x="6940769" y="1352550"/>
            <a:ext cx="1247699" cy="415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b="1" dirty="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rPr>
              <a:t>Summary</a:t>
            </a:r>
          </a:p>
        </p:txBody>
      </p:sp>
    </p:spTree>
    <p:extLst>
      <p:ext uri="{BB962C8B-B14F-4D97-AF65-F5344CB8AC3E}">
        <p14:creationId xmlns:p14="http://schemas.microsoft.com/office/powerpoint/2010/main" val="1866803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06"/>
          <p:cNvSpPr txBox="1">
            <a:spLocks/>
          </p:cNvSpPr>
          <p:nvPr/>
        </p:nvSpPr>
        <p:spPr>
          <a:xfrm>
            <a:off x="238125" y="2609850"/>
            <a:ext cx="3468296" cy="7842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18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 marL="285750" indent="-285750"/>
            <a:r>
              <a:rPr lang="en" sz="2400" dirty="0"/>
              <a:t>User interface</a:t>
            </a:r>
          </a:p>
          <a:p>
            <a:pPr marL="285750" indent="-285750"/>
            <a:r>
              <a:rPr lang="en" sz="2400" dirty="0"/>
              <a:t>Database concept</a:t>
            </a:r>
          </a:p>
          <a:p>
            <a:pPr marL="285750" indent="-285750"/>
            <a:r>
              <a:rPr lang="en" sz="2400" dirty="0"/>
              <a:t>BLOB images</a:t>
            </a:r>
            <a:endParaRPr lang="en" sz="2400" dirty="0">
              <a:solidFill>
                <a:schemeClr val="tx1"/>
              </a:solidFill>
            </a:endParaRPr>
          </a:p>
        </p:txBody>
      </p:sp>
      <p:sp>
        <p:nvSpPr>
          <p:cNvPr id="7" name="Shape 340"/>
          <p:cNvSpPr txBox="1">
            <a:spLocks/>
          </p:cNvSpPr>
          <p:nvPr/>
        </p:nvSpPr>
        <p:spPr>
          <a:xfrm>
            <a:off x="238229" y="2095500"/>
            <a:ext cx="3531911" cy="641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000" dirty="0"/>
              <a:t>Challenges &amp; Solutions</a:t>
            </a:r>
          </a:p>
        </p:txBody>
      </p:sp>
      <p:sp>
        <p:nvSpPr>
          <p:cNvPr id="14" name="Shape 511"/>
          <p:cNvSpPr/>
          <p:nvPr/>
        </p:nvSpPr>
        <p:spPr>
          <a:xfrm>
            <a:off x="2799368" y="2764894"/>
            <a:ext cx="235556" cy="234012"/>
          </a:xfrm>
          <a:custGeom>
            <a:avLst/>
            <a:gdLst/>
            <a:ahLst/>
            <a:cxnLst/>
            <a:rect l="0" t="0" r="0" b="0"/>
            <a:pathLst>
              <a:path w="16072" h="16071" extrusionOk="0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0070C0"/>
          </a:solidFill>
          <a:ln w="12700">
            <a:solidFill>
              <a:srgbClr val="0070C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" name="Imagem 15" descr="pingend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7904" y="1533525"/>
            <a:ext cx="5323929" cy="3173298"/>
          </a:xfrm>
          <a:prstGeom prst="rect">
            <a:avLst/>
          </a:prstGeom>
        </p:spPr>
      </p:pic>
      <p:sp>
        <p:nvSpPr>
          <p:cNvPr id="20" name="Shape 331"/>
          <p:cNvSpPr txBox="1">
            <a:spLocks/>
          </p:cNvSpPr>
          <p:nvPr/>
        </p:nvSpPr>
        <p:spPr>
          <a:xfrm>
            <a:off x="3932446" y="447675"/>
            <a:ext cx="4439586" cy="8953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r>
              <a:rPr lang="en" sz="4800" b="1" dirty="0">
                <a:solidFill>
                  <a:srgbClr val="A1BECC"/>
                </a:solidFill>
                <a:latin typeface="Varela Round"/>
                <a:ea typeface="Varela Round"/>
                <a:cs typeface="Varela Round"/>
                <a:sym typeface="Varela Round"/>
              </a:rPr>
              <a:t>pingendo.com</a:t>
            </a:r>
          </a:p>
        </p:txBody>
      </p:sp>
      <p:sp>
        <p:nvSpPr>
          <p:cNvPr id="22" name="Shape 332"/>
          <p:cNvSpPr txBox="1">
            <a:spLocks/>
          </p:cNvSpPr>
          <p:nvPr/>
        </p:nvSpPr>
        <p:spPr>
          <a:xfrm>
            <a:off x="3964138" y="1152525"/>
            <a:ext cx="4612022" cy="4635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◎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marR="0" lvl="1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◉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marR="0" lvl="2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Char char="￮"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marR="0" lvl="3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marR="0" lvl="4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marR="0" lvl="5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marR="0" lvl="6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marR="0" lvl="7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marR="0" lvl="8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A1BECC"/>
              </a:buClr>
              <a:buSzPct val="100000"/>
              <a:buFont typeface="Varela Round"/>
              <a:buNone/>
              <a:defRPr sz="2400" b="0" i="0" u="none" strike="noStrike" cap="none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pPr>
              <a:spcBef>
                <a:spcPts val="0"/>
              </a:spcBef>
              <a:buFont typeface="Varela Round"/>
              <a:buNone/>
            </a:pPr>
            <a:r>
              <a:rPr lang="en" sz="2000" dirty="0"/>
              <a:t>HTML • Bootstrap</a:t>
            </a:r>
          </a:p>
        </p:txBody>
      </p:sp>
    </p:spTree>
    <p:extLst>
      <p:ext uri="{BB962C8B-B14F-4D97-AF65-F5344CB8AC3E}">
        <p14:creationId xmlns:p14="http://schemas.microsoft.com/office/powerpoint/2010/main" val="967861990"/>
      </p:ext>
    </p:extLst>
  </p:cSld>
  <p:clrMapOvr>
    <a:masterClrMapping/>
  </p:clrMapOvr>
</p:sld>
</file>

<file path=ppt/theme/theme1.xml><?xml version="1.0" encoding="utf-8"?>
<a:theme xmlns:a="http://schemas.openxmlformats.org/drawingml/2006/main" name="Pu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Apresentação na tela (16:9)</PresentationFormat>
  <Slides>21</Slides>
  <Notes>21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2" baseType="lpstr">
      <vt:lpstr>Puck template</vt:lpstr>
      <vt:lpstr>imaGO PHP Project IPD9 – John Abbott College</vt:lpstr>
      <vt:lpstr>Team</vt:lpstr>
      <vt:lpstr>Presentation Plan</vt:lpstr>
      <vt:lpstr>Background</vt:lpstr>
      <vt:lpstr>Presentation Plan</vt:lpstr>
      <vt:lpstr>Overview</vt:lpstr>
      <vt:lpstr>Overview</vt:lpstr>
      <vt:lpstr>Presentation Plan</vt:lpstr>
      <vt:lpstr>Apresentação do PowerPoint</vt:lpstr>
      <vt:lpstr>Apresentação do PowerPoint</vt:lpstr>
      <vt:lpstr>Apresentação do PowerPoint</vt:lpstr>
      <vt:lpstr>Presentation Plan</vt:lpstr>
      <vt:lpstr>Apresentação do PowerPoint</vt:lpstr>
      <vt:lpstr>Apresentação do PowerPoint</vt:lpstr>
      <vt:lpstr>Presentation Plan</vt:lpstr>
      <vt:lpstr>Future work</vt:lpstr>
      <vt:lpstr>Presentation Plan</vt:lpstr>
      <vt:lpstr>Summary</vt:lpstr>
      <vt:lpstr>Presentation Plan</vt:lpstr>
      <vt:lpstr>Thanks!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imaGO PHP TEAM: Lorena Gamarra &amp; Nedis Barreto</dc:title>
  <cp:revision>7</cp:revision>
  <dcterms:modified xsi:type="dcterms:W3CDTF">2017-05-29T01:49:45Z</dcterms:modified>
</cp:coreProperties>
</file>